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144000" cy="7315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A05B"/>
    <a:srgbClr val="26B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D8128-4534-4E62-A2FC-0514C5B6A23D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44638" y="1162050"/>
            <a:ext cx="392112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4033"/>
            <a:ext cx="5607050" cy="36607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822"/>
            <a:ext cx="3038475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3CBE0-14B8-45BD-8DA0-7037D52DF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4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2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7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8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75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6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1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8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02C17-F5C2-40B7-A36F-94FA322A084A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C1594-84E3-44FA-97CD-DA16B671C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1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81" y="2620774"/>
            <a:ext cx="7886701" cy="31546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58091" y="5627978"/>
            <a:ext cx="7774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26B2DC"/>
                </a:solidFill>
                <a:latin typeface="Franklin Gothic Heavy" panose="020B0903020102020204" pitchFamily="34" charset="0"/>
              </a:rPr>
              <a:t>		Need </a:t>
            </a:r>
            <a:r>
              <a:rPr lang="en-US" sz="3600" b="1" dirty="0">
                <a:solidFill>
                  <a:srgbClr val="1BA05B"/>
                </a:solidFill>
                <a:latin typeface="Franklin Gothic Heavy" panose="020B0903020102020204" pitchFamily="34" charset="0"/>
              </a:rPr>
              <a:t>help</a:t>
            </a:r>
            <a:r>
              <a:rPr lang="en-US" sz="3600" b="1" dirty="0" smtClean="0">
                <a:solidFill>
                  <a:srgbClr val="26B2DC"/>
                </a:solidFill>
                <a:latin typeface="Franklin Gothic Heavy" panose="020B0903020102020204" pitchFamily="34" charset="0"/>
              </a:rPr>
              <a:t> getting </a:t>
            </a:r>
            <a:r>
              <a:rPr lang="en-US" sz="3600" b="1" dirty="0">
                <a:solidFill>
                  <a:srgbClr val="1BA05B"/>
                </a:solidFill>
                <a:latin typeface="Franklin Gothic Heavy" panose="020B0903020102020204" pitchFamily="34" charset="0"/>
              </a:rPr>
              <a:t>a</a:t>
            </a:r>
            <a:r>
              <a:rPr lang="en-US" sz="3600" b="1" dirty="0" smtClean="0">
                <a:solidFill>
                  <a:srgbClr val="26B2DC"/>
                </a:solidFill>
                <a:latin typeface="Franklin Gothic Heavy" panose="020B0903020102020204" pitchFamily="34" charset="0"/>
              </a:rPr>
              <a:t> job?</a:t>
            </a:r>
          </a:p>
          <a:p>
            <a:r>
              <a:rPr lang="en-US" sz="3600" b="1" dirty="0">
                <a:solidFill>
                  <a:srgbClr val="26B2DC"/>
                </a:solidFill>
                <a:latin typeface="Franklin Gothic Heavy" panose="020B0903020102020204" pitchFamily="34" charset="0"/>
              </a:rPr>
              <a:t>Or </a:t>
            </a:r>
            <a:r>
              <a:rPr lang="en-US" sz="3600" b="1" dirty="0" smtClean="0">
                <a:solidFill>
                  <a:srgbClr val="1BA05B"/>
                </a:solidFill>
                <a:latin typeface="Franklin Gothic Heavy" panose="020B0903020102020204" pitchFamily="34" charset="0"/>
              </a:rPr>
              <a:t>a </a:t>
            </a:r>
            <a:r>
              <a:rPr lang="en-US" sz="3600" b="1" dirty="0">
                <a:solidFill>
                  <a:srgbClr val="26B2DC"/>
                </a:solidFill>
                <a:latin typeface="Franklin Gothic Heavy" panose="020B0903020102020204" pitchFamily="34" charset="0"/>
              </a:rPr>
              <a:t>better</a:t>
            </a:r>
            <a:r>
              <a:rPr lang="en-US" sz="3600" b="1" dirty="0" smtClean="0">
                <a:solidFill>
                  <a:srgbClr val="1BA05B"/>
                </a:solidFill>
                <a:latin typeface="Franklin Gothic Heavy" panose="020B0903020102020204" pitchFamily="34" charset="0"/>
              </a:rPr>
              <a:t> job</a:t>
            </a:r>
            <a:r>
              <a:rPr lang="en-US" sz="3600" b="1" dirty="0">
                <a:solidFill>
                  <a:srgbClr val="26B2DC"/>
                </a:solidFill>
                <a:latin typeface="Franklin Gothic Heavy" panose="020B0903020102020204" pitchFamily="34" charset="0"/>
              </a:rPr>
              <a:t>?</a:t>
            </a:r>
            <a:r>
              <a:rPr lang="en-US" sz="3600" b="1" dirty="0" smtClean="0">
                <a:solidFill>
                  <a:srgbClr val="1BA05B"/>
                </a:solidFill>
                <a:latin typeface="Franklin Gothic Heavy" panose="020B0903020102020204" pitchFamily="34" charset="0"/>
              </a:rPr>
              <a:t> Ask </a:t>
            </a:r>
            <a:r>
              <a:rPr lang="en-US" sz="3600" b="1" dirty="0">
                <a:solidFill>
                  <a:srgbClr val="26B2DC"/>
                </a:solidFill>
                <a:latin typeface="Franklin Gothic Heavy" panose="020B0903020102020204" pitchFamily="34" charset="0"/>
              </a:rPr>
              <a:t>about</a:t>
            </a:r>
            <a:r>
              <a:rPr lang="en-US" sz="3600" b="1" dirty="0" smtClean="0">
                <a:solidFill>
                  <a:srgbClr val="1BA05B"/>
                </a:solidFill>
                <a:latin typeface="Franklin Gothic Heavy" panose="020B0903020102020204" pitchFamily="34" charset="0"/>
              </a:rPr>
              <a:t> SkillUP! </a:t>
            </a:r>
            <a:endParaRPr lang="en-US" sz="3600" b="1" dirty="0">
              <a:solidFill>
                <a:srgbClr val="1BA05B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6" name="Picture 2" descr="IT Technition - iStock-9505144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6" t="3731" r="13037" b="4189"/>
          <a:stretch>
            <a:fillRect/>
          </a:stretch>
        </p:blipFill>
        <p:spPr bwMode="auto">
          <a:xfrm>
            <a:off x="6478621" y="431612"/>
            <a:ext cx="2249488" cy="175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7" name="Picture 3" descr="Male Nurse - iStock-51171205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" t="9955" r="12119"/>
          <a:stretch>
            <a:fillRect/>
          </a:stretch>
        </p:blipFill>
        <p:spPr bwMode="auto">
          <a:xfrm>
            <a:off x="4557700" y="544840"/>
            <a:ext cx="2077931" cy="1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8" name="Picture 5" descr="Worker Woman Hardha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3"/>
          <a:stretch>
            <a:fillRect/>
          </a:stretch>
        </p:blipFill>
        <p:spPr bwMode="auto">
          <a:xfrm>
            <a:off x="405830" y="431612"/>
            <a:ext cx="2516581" cy="181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9" name="Picture 4" descr="2 Men Construction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82" r="10677"/>
          <a:stretch/>
        </p:blipFill>
        <p:spPr bwMode="auto">
          <a:xfrm>
            <a:off x="2664823" y="743552"/>
            <a:ext cx="2114198" cy="177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in">
                <a:solidFill>
                  <a:srgbClr val="7992B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13500000" algn="ctr" rotWithShape="0">
                    <a:srgbClr val="95B4D8">
                      <a:alpha val="50000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6885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450</TotalTime>
  <Words>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Heavy</vt:lpstr>
      <vt:lpstr>Office Theme</vt:lpstr>
      <vt:lpstr>PowerPoint Presentation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Levi</dc:creator>
  <cp:lastModifiedBy>Heimericks, Jennifer K</cp:lastModifiedBy>
  <cp:revision>29</cp:revision>
  <cp:lastPrinted>2018-09-19T19:40:24Z</cp:lastPrinted>
  <dcterms:created xsi:type="dcterms:W3CDTF">2018-09-14T19:46:41Z</dcterms:created>
  <dcterms:modified xsi:type="dcterms:W3CDTF">2018-09-20T17:46:29Z</dcterms:modified>
</cp:coreProperties>
</file>