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6" r:id="rId3"/>
    <p:sldId id="365" r:id="rId4"/>
    <p:sldId id="373" r:id="rId5"/>
    <p:sldId id="371" r:id="rId6"/>
    <p:sldId id="374" r:id="rId7"/>
    <p:sldId id="375" r:id="rId8"/>
    <p:sldId id="372" r:id="rId9"/>
    <p:sldId id="366" r:id="rId10"/>
    <p:sldId id="368" r:id="rId11"/>
    <p:sldId id="369" r:id="rId12"/>
    <p:sldId id="370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87C"/>
    <a:srgbClr val="00FF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9" autoAdjust="0"/>
    <p:restoredTop sz="86475" autoAdjust="0"/>
  </p:normalViewPr>
  <p:slideViewPr>
    <p:cSldViewPr>
      <p:cViewPr varScale="1">
        <p:scale>
          <a:sx n="71" d="100"/>
          <a:sy n="71" d="100"/>
        </p:scale>
        <p:origin x="103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12/28/2022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9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9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097"/>
            <a:ext cx="2743200" cy="6164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3097"/>
            <a:ext cx="2362200" cy="8028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3229339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Prior Authorization (PA) Process</a:t>
            </a:r>
            <a:r>
              <a:rPr lang="en-US" sz="44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44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MO HealthNet Pharmacy Team</a:t>
            </a:r>
            <a: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  <a:t>January 18, </a:t>
            </a:r>
            <a: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  <a:t>2023</a:t>
            </a:r>
            <a:endParaRPr lang="en-US" sz="2400" b="1" i="1" cap="small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the PA Process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81647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 PA forms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Tailored to a specific class of medications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 approval criteria on the form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 out all other documentation that is needed for the review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Pharmacy Edit page is updated weekly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https://dss.mo.gov/mhd/cs/pharmacy/pages/clinedit.htm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 blasts about upcoming changes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https://dss.mo.gov/mhd/providers/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1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 </a:t>
            </a:r>
            <a:r>
              <a:rPr lang="en-US" dirty="0" err="1" smtClean="0"/>
              <a:t>HealthNet’s</a:t>
            </a:r>
            <a:r>
              <a:rPr lang="en-US" dirty="0" smtClean="0"/>
              <a:t>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Check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CyberAccess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to see if PA is needed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Use correct PA form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Send in all requested documentation in one fax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Respond to requests for clarification or additional documentation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3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Suggestions from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can MO HealthNet do to make the PA process easier for providers?</a:t>
            </a:r>
          </a:p>
          <a:p>
            <a:pPr lvl="0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parts of the PA process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currently work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providers?  </a:t>
            </a:r>
          </a:p>
          <a:p>
            <a:pPr lvl="0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parts don’t work?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Complete a PA with MHD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909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Transparent Approval at Point of Sale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Based on paid claims history and Smart PA criteria</a:t>
            </a: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CyberAccess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Prescription Pad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Providers can log-in to check if a PA is needed and submit a request if indicated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Phone Call to the Pharmacy Helpdesk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800-392-8030</a:t>
            </a: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Fax PA form to the Pharmacy Helpdesk	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573-636-6470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2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Fax PA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 Form is filled out completely and accurately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Can be hand-written or electronic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PA Form is faxed to the Pharmacy Helpdesk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Fax number is at the top of all PA forms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573-636-6470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Response will be sent back via fax once reviewed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Request for more information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 about criteria requirements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Final decision based on available information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4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Barriers to Timely PA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 is not filled out completely or accurately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Incorrect PA form is used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Hand writing is illegible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of Third Party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ePA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(i.e.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CoverMyMeds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Duplicate faxes and split faxes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Requested documentation not submitted with PA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90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930" y="1417638"/>
            <a:ext cx="692614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04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2633662"/>
            <a:ext cx="76485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6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ADHD Stimulant for 4yo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599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1: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Fax contains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 form for Focalin XR 5mg. Helpdesk faxes provider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Child ADHD form, progress notes and positive parent rating scale and teacher rating scale, then will refer to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 staff as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is 4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2: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Fax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contains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ADHD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Child Under 6 form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Focalin XR 5mg. Helpdesk faxes provider again.</a:t>
            </a: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3: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Fax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contains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positive teacher/parent scale, progress note lacking s/s and IEP note.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Helpdesk faxes provider again.</a:t>
            </a: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28: Fax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contains general PA form for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Quillivant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XR.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32: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Fax contains general PA form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Quillivant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XR.</a:t>
            </a: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34: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Fax contains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 form for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Quillivant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XR,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positive rating scales and IEP.  Attached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progress notes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still lacking s/s.  </a:t>
            </a: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Day 35: Fax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contains IEP, + scales, and ADHD Evaluation form.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Dx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of ADHD confirmed on page 39 and S/S listed on page 41.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Review with state staff begins as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patient is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4y.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8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862" y="1981200"/>
            <a:ext cx="8232154" cy="2514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0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the Status of a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don’t re-fax the same documents if no response is received in a given time.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You can call the Pharmacy Helpdesk to ask about the status of a fax after 24 hours.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800-392-8030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urgent requests start with call to Pharmacy Helpdesk instead of fax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483523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107320</TotalTime>
  <Words>547</Words>
  <Application>Microsoft Office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Palatino Linotype</vt:lpstr>
      <vt:lpstr>Wingdings</vt:lpstr>
      <vt:lpstr>Wingdings 3</vt:lpstr>
      <vt:lpstr>Urban Pop</vt:lpstr>
      <vt:lpstr>Prior Authorization (PA) Process   MO HealthNet Pharmacy Team January 18, 2023</vt:lpstr>
      <vt:lpstr>Methods to Complete a PA with MHD </vt:lpstr>
      <vt:lpstr>Current Fax PA Process</vt:lpstr>
      <vt:lpstr>Barriers to Timely PA Processing</vt:lpstr>
      <vt:lpstr>Examples</vt:lpstr>
      <vt:lpstr>Examples</vt:lpstr>
      <vt:lpstr>Example – ADHD Stimulant for 4yo</vt:lpstr>
      <vt:lpstr>Examples</vt:lpstr>
      <vt:lpstr>Checking the Status of a PA</vt:lpstr>
      <vt:lpstr>Making the PA Process Easier</vt:lpstr>
      <vt:lpstr>MO HealthNet’s Recommendations</vt:lpstr>
      <vt:lpstr>Seeking Suggestions from Providers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DSS</dc:creator>
  <cp:lastModifiedBy>Moore, Joshua</cp:lastModifiedBy>
  <cp:revision>348</cp:revision>
  <cp:lastPrinted>2017-10-18T18:29:19Z</cp:lastPrinted>
  <dcterms:created xsi:type="dcterms:W3CDTF">2014-11-30T21:45:23Z</dcterms:created>
  <dcterms:modified xsi:type="dcterms:W3CDTF">2022-12-28T22:28:57Z</dcterms:modified>
</cp:coreProperties>
</file>