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"/>
  </p:notesMasterIdLst>
  <p:sldIdLst>
    <p:sldId id="291" r:id="rId2"/>
    <p:sldId id="292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247" autoAdjust="0"/>
  </p:normalViewPr>
  <p:slideViewPr>
    <p:cSldViewPr>
      <p:cViewPr varScale="1">
        <p:scale>
          <a:sx n="74" d="100"/>
          <a:sy n="74" d="100"/>
        </p:scale>
        <p:origin x="-18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7187E31-E4BC-4201-85D1-B5F1713D9EA2}" type="datetimeFigureOut">
              <a:rPr lang="en-US" smtClean="0"/>
              <a:t>8/15/2017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D08B7C9-FB7E-40F8-B0FF-AC427A6DAE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0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8B7C9-FB7E-40F8-B0FF-AC427A6DAE4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61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EBD9-B581-42E2-937F-A66AF52CAE83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F7D3E-C007-4DCC-BD86-ECBDE74C5796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A140-A2F6-4EA6-93C5-9EAC21EF323D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8580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0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E9F9-F45B-444D-A1AB-A443FA60EDE7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766F-93BF-4E02-805B-2A1494F98232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0A163-B887-4A5D-80A9-A5CA31574022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5B1A-C728-4C25-8F60-C82135E9208F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4810-52FB-44FC-A389-E7121E6A2E08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D793-75B7-4F6A-9B7A-785E04AB5858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8A44-0B9C-4C80-86A7-16844F824C74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0D4E8-75C0-41D6-9CCE-D2314FC6021B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4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83CE0C9-CFC3-490A-891C-6C34D40053C9}" type="datetime1">
              <a:rPr lang="en-US" smtClean="0"/>
              <a:t>8/15/2017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73FCB257-4B39-457E-A50A-66B7FF43365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265238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Managed Care Market Share Report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72200" y="5715000"/>
            <a:ext cx="274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As of August 11, 2017</a:t>
            </a:r>
            <a:endParaRPr lang="en-US" sz="11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1" y="1066800"/>
            <a:ext cx="8915400" cy="434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56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CB257-4B39-457E-A50A-66B7FF433651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9457" y="37963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3"/>
                </a:solidFill>
                <a:latin typeface="Franklin Gothic Medium" panose="020B0603020102020204" pitchFamily="34" charset="0"/>
              </a:rPr>
              <a:t>Managed Care </a:t>
            </a:r>
            <a:r>
              <a:rPr lang="en-US" sz="2800" b="1" dirty="0" smtClean="0">
                <a:solidFill>
                  <a:schemeClr val="accent3"/>
                </a:solidFill>
                <a:latin typeface="Franklin Gothic Medium" panose="020B0603020102020204" pitchFamily="34" charset="0"/>
              </a:rPr>
              <a:t>Weekly Enrollment for 1915B &amp; CHIP</a:t>
            </a:r>
            <a:endParaRPr lang="en-US" sz="28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4218" y="1066800"/>
            <a:ext cx="7537278" cy="4181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0732011"/>
      </p:ext>
    </p:extLst>
  </p:cSld>
  <p:clrMapOvr>
    <a:masterClrMapping/>
  </p:clrMapOvr>
</p:sld>
</file>

<file path=ppt/theme/theme1.xml><?xml version="1.0" encoding="utf-8"?>
<a:theme xmlns:a="http://schemas.openxmlformats.org/drawingml/2006/main" name="Urbanpop">
  <a:themeElements>
    <a:clrScheme name="Custom 3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70C0"/>
      </a:hlink>
      <a:folHlink>
        <a:srgbClr val="1B587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Urbanpop</Template>
  <TotalTime>4581</TotalTime>
  <Words>21</Words>
  <Application>Microsoft Office PowerPoint</Application>
  <PresentationFormat>On-screen Show (4:3)</PresentationFormat>
  <Paragraphs>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Urbanpop</vt:lpstr>
      <vt:lpstr>Managed Care Market Share Report</vt:lpstr>
      <vt:lpstr>PowerPoint Presentation</vt:lpstr>
    </vt:vector>
  </TitlesOfParts>
  <Company>State of Missouri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 HealthNet Managed Care</dc:title>
  <dc:creator>Riley, Laverna R</dc:creator>
  <cp:lastModifiedBy>Goldthrite, Megan K</cp:lastModifiedBy>
  <cp:revision>164</cp:revision>
  <dcterms:created xsi:type="dcterms:W3CDTF">2016-06-14T14:46:03Z</dcterms:created>
  <dcterms:modified xsi:type="dcterms:W3CDTF">2017-08-15T14:26:20Z</dcterms:modified>
</cp:coreProperties>
</file>