
<file path=[Content_Types].xml><?xml version="1.0" encoding="utf-8"?>
<Types xmlns="http://schemas.openxmlformats.org/package/2006/content-types">
  <Default Extension="png" ContentType="image/png"/>
  <Default Extension="jfif" ContentType="image/jpe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notesSlides/notesSlide13.xml" ContentType="application/vnd.openxmlformats-officedocument.presentationml.notesSlide+xml"/>
  <Override PartName="/ppt/tags/tag3.xml" ContentType="application/vnd.openxmlformats-officedocument.presentationml.tags+xml"/>
  <Override PartName="/ppt/notesSlides/notesSlide14.xml" ContentType="application/vnd.openxmlformats-officedocument.presentationml.notesSlide+xml"/>
  <Override PartName="/ppt/tags/tag4.xml" ContentType="application/vnd.openxmlformats-officedocument.presentationml.tags+xml"/>
  <Override PartName="/ppt/notesSlides/notesSlide15.xml" ContentType="application/vnd.openxmlformats-officedocument.presentationml.notesSlide+xml"/>
  <Override PartName="/ppt/tags/tag5.xml" ContentType="application/vnd.openxmlformats-officedocument.presentationml.tags+xml"/>
  <Override PartName="/ppt/notesSlides/notesSlide16.xml" ContentType="application/vnd.openxmlformats-officedocument.presentationml.notesSlide+xml"/>
  <Override PartName="/ppt/tags/tag6.xml" ContentType="application/vnd.openxmlformats-officedocument.presentationml.tags+xml"/>
  <Override PartName="/ppt/notesSlides/notesSlide17.xml" ContentType="application/vnd.openxmlformats-officedocument.presentationml.notesSlide+xml"/>
  <Override PartName="/ppt/tags/tag7.xml" ContentType="application/vnd.openxmlformats-officedocument.presentationml.tags+xml"/>
  <Override PartName="/ppt/notesSlides/notesSlide18.xml" ContentType="application/vnd.openxmlformats-officedocument.presentationml.notesSlide+xml"/>
  <Override PartName="/ppt/tags/tag8.xml" ContentType="application/vnd.openxmlformats-officedocument.presentationml.tags+xml"/>
  <Override PartName="/ppt/notesSlides/notesSlide19.xml" ContentType="application/vnd.openxmlformats-officedocument.presentationml.notesSlide+xml"/>
  <Override PartName="/ppt/tags/tag9.xml" ContentType="application/vnd.openxmlformats-officedocument.presentationml.tags+xml"/>
  <Override PartName="/ppt/notesSlides/notesSlide20.xml" ContentType="application/vnd.openxmlformats-officedocument.presentationml.notesSlide+xml"/>
  <Override PartName="/ppt/tags/tag10.xml" ContentType="application/vnd.openxmlformats-officedocument.presentationml.tags+xml"/>
  <Override PartName="/ppt/notesSlides/notesSlide21.xml" ContentType="application/vnd.openxmlformats-officedocument.presentationml.notesSlide+xml"/>
  <Override PartName="/ppt/tags/tag11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04" r:id="rId1"/>
    <p:sldMasterId id="2147483810" r:id="rId2"/>
    <p:sldMasterId id="2147483822" r:id="rId3"/>
  </p:sldMasterIdLst>
  <p:notesMasterIdLst>
    <p:notesMasterId r:id="rId40"/>
  </p:notesMasterIdLst>
  <p:handoutMasterIdLst>
    <p:handoutMasterId r:id="rId41"/>
  </p:handoutMasterIdLst>
  <p:sldIdLst>
    <p:sldId id="256" r:id="rId4"/>
    <p:sldId id="425" r:id="rId5"/>
    <p:sldId id="364" r:id="rId6"/>
    <p:sldId id="421" r:id="rId7"/>
    <p:sldId id="442" r:id="rId8"/>
    <p:sldId id="449" r:id="rId9"/>
    <p:sldId id="451" r:id="rId10"/>
    <p:sldId id="452" r:id="rId11"/>
    <p:sldId id="453" r:id="rId12"/>
    <p:sldId id="445" r:id="rId13"/>
    <p:sldId id="455" r:id="rId14"/>
    <p:sldId id="456" r:id="rId15"/>
    <p:sldId id="457" r:id="rId16"/>
    <p:sldId id="458" r:id="rId17"/>
    <p:sldId id="426" r:id="rId18"/>
    <p:sldId id="427" r:id="rId19"/>
    <p:sldId id="377" r:id="rId20"/>
    <p:sldId id="429" r:id="rId21"/>
    <p:sldId id="431" r:id="rId22"/>
    <p:sldId id="441" r:id="rId23"/>
    <p:sldId id="432" r:id="rId24"/>
    <p:sldId id="433" r:id="rId25"/>
    <p:sldId id="434" r:id="rId26"/>
    <p:sldId id="435" r:id="rId27"/>
    <p:sldId id="436" r:id="rId28"/>
    <p:sldId id="437" r:id="rId29"/>
    <p:sldId id="438" r:id="rId30"/>
    <p:sldId id="439" r:id="rId31"/>
    <p:sldId id="440" r:id="rId32"/>
    <p:sldId id="370" r:id="rId33"/>
    <p:sldId id="300" r:id="rId34"/>
    <p:sldId id="372" r:id="rId35"/>
    <p:sldId id="373" r:id="rId36"/>
    <p:sldId id="374" r:id="rId37"/>
    <p:sldId id="375" r:id="rId38"/>
    <p:sldId id="376" r:id="rId3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y Ludlam" initials="J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CC33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10" autoAdjust="0"/>
    <p:restoredTop sz="86475" autoAdjust="0"/>
  </p:normalViewPr>
  <p:slideViewPr>
    <p:cSldViewPr>
      <p:cViewPr varScale="1">
        <p:scale>
          <a:sx n="96" d="100"/>
          <a:sy n="96" d="100"/>
        </p:scale>
        <p:origin x="138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3038477" cy="465137"/>
          </a:xfrm>
          <a:prstGeom prst="rect">
            <a:avLst/>
          </a:prstGeom>
        </p:spPr>
        <p:txBody>
          <a:bodyPr vert="horz" lIns="91075" tIns="45537" rIns="91075" bIns="4553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41" y="3"/>
            <a:ext cx="3038477" cy="465137"/>
          </a:xfrm>
          <a:prstGeom prst="rect">
            <a:avLst/>
          </a:prstGeom>
        </p:spPr>
        <p:txBody>
          <a:bodyPr vert="horz" lIns="91075" tIns="45537" rIns="91075" bIns="45537" rtlCol="0"/>
          <a:lstStyle>
            <a:lvl1pPr algn="r">
              <a:defRPr sz="1200"/>
            </a:lvl1pPr>
          </a:lstStyle>
          <a:p>
            <a:fld id="{0D144030-4CAA-4B43-A21F-96EBF1BA20C8}" type="datetimeFigureOut">
              <a:rPr lang="en-US" smtClean="0"/>
              <a:t>2/16/2023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8829678"/>
            <a:ext cx="3038477" cy="465137"/>
          </a:xfrm>
          <a:prstGeom prst="rect">
            <a:avLst/>
          </a:prstGeom>
        </p:spPr>
        <p:txBody>
          <a:bodyPr vert="horz" lIns="91075" tIns="45537" rIns="91075" bIns="4553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41" y="8829678"/>
            <a:ext cx="3038477" cy="465137"/>
          </a:xfrm>
          <a:prstGeom prst="rect">
            <a:avLst/>
          </a:prstGeom>
        </p:spPr>
        <p:txBody>
          <a:bodyPr vert="horz" lIns="91075" tIns="45537" rIns="91075" bIns="45537" rtlCol="0" anchor="b"/>
          <a:lstStyle>
            <a:lvl1pPr algn="r">
              <a:defRPr sz="1200"/>
            </a:lvl1pPr>
          </a:lstStyle>
          <a:p>
            <a:fld id="{3090A595-EEBA-4F67-AC3E-D9F8CCF61E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0102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2803" tIns="46403" rIns="92803" bIns="4640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lIns="92803" tIns="46403" rIns="92803" bIns="46403" rtlCol="0"/>
          <a:lstStyle>
            <a:lvl1pPr algn="r">
              <a:defRPr sz="1200"/>
            </a:lvl1pPr>
          </a:lstStyle>
          <a:p>
            <a:fld id="{97CF049E-D21B-4DB6-B4B8-7FA4F1288B91}" type="datetimeFigureOut">
              <a:rPr lang="en-US" smtClean="0"/>
              <a:pPr/>
              <a:t>2/16/2023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41850" cy="3481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03" tIns="46403" rIns="92803" bIns="46403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2"/>
            <a:ext cx="5608320" cy="4183380"/>
          </a:xfrm>
          <a:prstGeom prst="rect">
            <a:avLst/>
          </a:prstGeom>
        </p:spPr>
        <p:txBody>
          <a:bodyPr vert="horz" lIns="92803" tIns="46403" rIns="92803" bIns="4640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2803" tIns="46403" rIns="92803" bIns="4640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2803" tIns="46403" rIns="92803" bIns="46403" rtlCol="0" anchor="b"/>
          <a:lstStyle>
            <a:lvl1pPr algn="r">
              <a:defRPr sz="1200"/>
            </a:lvl1pPr>
          </a:lstStyle>
          <a:p>
            <a:fld id="{00E83FC2-CB00-407E-BA4E-4A2B7B6C72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844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83FC2-CB00-407E-BA4E-4A2B7B6C7269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5912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83FC2-CB00-407E-BA4E-4A2B7B6C7269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4877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83FC2-CB00-407E-BA4E-4A2B7B6C7269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9682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0FF00-F3FD-4F07-BF0D-30040E46E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CBA88DC-4098-4F48-B1D2-BBBA539F089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Updated 2/25/19</a:t>
            </a:r>
          </a:p>
        </p:txBody>
      </p:sp>
    </p:spTree>
    <p:extLst>
      <p:ext uri="{BB962C8B-B14F-4D97-AF65-F5344CB8AC3E}">
        <p14:creationId xmlns:p14="http://schemas.microsoft.com/office/powerpoint/2010/main" val="30792288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0FF00-F3FD-4F07-BF0D-30040E46E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CBA88DC-4098-4F48-B1D2-BBBA539F089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Updated 2/25/19</a:t>
            </a:r>
          </a:p>
        </p:txBody>
      </p:sp>
    </p:spTree>
    <p:extLst>
      <p:ext uri="{BB962C8B-B14F-4D97-AF65-F5344CB8AC3E}">
        <p14:creationId xmlns:p14="http://schemas.microsoft.com/office/powerpoint/2010/main" val="33537354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0FF00-F3FD-4F07-BF0D-30040E46E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CBA88DC-4098-4F48-B1D2-BBBA539F089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Updated 2/25/19</a:t>
            </a:r>
          </a:p>
        </p:txBody>
      </p:sp>
    </p:spTree>
    <p:extLst>
      <p:ext uri="{BB962C8B-B14F-4D97-AF65-F5344CB8AC3E}">
        <p14:creationId xmlns:p14="http://schemas.microsoft.com/office/powerpoint/2010/main" val="18866910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0FF00-F3FD-4F07-BF0D-30040E46E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CBA88DC-4098-4F48-B1D2-BBBA539F089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Updated 2/25/19</a:t>
            </a:r>
          </a:p>
        </p:txBody>
      </p:sp>
    </p:spTree>
    <p:extLst>
      <p:ext uri="{BB962C8B-B14F-4D97-AF65-F5344CB8AC3E}">
        <p14:creationId xmlns:p14="http://schemas.microsoft.com/office/powerpoint/2010/main" val="31861287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0FF00-F3FD-4F07-BF0D-30040E46E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CBA88DC-4098-4F48-B1D2-BBBA539F089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Updated 2/25/19</a:t>
            </a:r>
          </a:p>
        </p:txBody>
      </p:sp>
    </p:spTree>
    <p:extLst>
      <p:ext uri="{BB962C8B-B14F-4D97-AF65-F5344CB8AC3E}">
        <p14:creationId xmlns:p14="http://schemas.microsoft.com/office/powerpoint/2010/main" val="18801660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0FF00-F3FD-4F07-BF0D-30040E46E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CBA88DC-4098-4F48-B1D2-BBBA539F089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Updated 2/25/19</a:t>
            </a:r>
          </a:p>
        </p:txBody>
      </p:sp>
    </p:spTree>
    <p:extLst>
      <p:ext uri="{BB962C8B-B14F-4D97-AF65-F5344CB8AC3E}">
        <p14:creationId xmlns:p14="http://schemas.microsoft.com/office/powerpoint/2010/main" val="21510190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0FF00-F3FD-4F07-BF0D-30040E46E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CBA88DC-4098-4F48-B1D2-BBBA539F089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Updated 2/25/19</a:t>
            </a:r>
          </a:p>
        </p:txBody>
      </p:sp>
    </p:spTree>
    <p:extLst>
      <p:ext uri="{BB962C8B-B14F-4D97-AF65-F5344CB8AC3E}">
        <p14:creationId xmlns:p14="http://schemas.microsoft.com/office/powerpoint/2010/main" val="26379198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0FF00-F3FD-4F07-BF0D-30040E46E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CBA88DC-4098-4F48-B1D2-BBBA539F089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Updated 2/25/19</a:t>
            </a:r>
          </a:p>
        </p:txBody>
      </p:sp>
    </p:spTree>
    <p:extLst>
      <p:ext uri="{BB962C8B-B14F-4D97-AF65-F5344CB8AC3E}">
        <p14:creationId xmlns:p14="http://schemas.microsoft.com/office/powerpoint/2010/main" val="2761392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0FF00-F3FD-4F07-BF0D-30040E46E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CBA88DC-4098-4F48-B1D2-BBBA539F089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Updated 2/25/19</a:t>
            </a:r>
          </a:p>
        </p:txBody>
      </p:sp>
    </p:spTree>
    <p:extLst>
      <p:ext uri="{BB962C8B-B14F-4D97-AF65-F5344CB8AC3E}">
        <p14:creationId xmlns:p14="http://schemas.microsoft.com/office/powerpoint/2010/main" val="19500008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0FF00-F3FD-4F07-BF0D-30040E46E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CBA88DC-4098-4F48-B1D2-BBBA539F089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Updated 2/25/19</a:t>
            </a:r>
          </a:p>
        </p:txBody>
      </p:sp>
    </p:spTree>
    <p:extLst>
      <p:ext uri="{BB962C8B-B14F-4D97-AF65-F5344CB8AC3E}">
        <p14:creationId xmlns:p14="http://schemas.microsoft.com/office/powerpoint/2010/main" val="10389482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0FF00-F3FD-4F07-BF0D-30040E46E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CBA88DC-4098-4F48-B1D2-BBBA539F089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Updated 2/25/19</a:t>
            </a:r>
          </a:p>
        </p:txBody>
      </p:sp>
    </p:spTree>
    <p:extLst>
      <p:ext uri="{BB962C8B-B14F-4D97-AF65-F5344CB8AC3E}">
        <p14:creationId xmlns:p14="http://schemas.microsoft.com/office/powerpoint/2010/main" val="2876405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0FF00-F3FD-4F07-BF0D-30040E46E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CBA88DC-4098-4F48-B1D2-BBBA539F089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Updated 2/25/19</a:t>
            </a:r>
          </a:p>
        </p:txBody>
      </p:sp>
    </p:spTree>
    <p:extLst>
      <p:ext uri="{BB962C8B-B14F-4D97-AF65-F5344CB8AC3E}">
        <p14:creationId xmlns:p14="http://schemas.microsoft.com/office/powerpoint/2010/main" val="14032267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83FC2-CB00-407E-BA4E-4A2B7B6C7269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5917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0FF00-F3FD-4F07-BF0D-30040E46E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CBA88DC-4098-4F48-B1D2-BBBA539F089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Updated 2/25/19</a:t>
            </a:r>
          </a:p>
        </p:txBody>
      </p:sp>
    </p:spTree>
    <p:extLst>
      <p:ext uri="{BB962C8B-B14F-4D97-AF65-F5344CB8AC3E}">
        <p14:creationId xmlns:p14="http://schemas.microsoft.com/office/powerpoint/2010/main" val="27815849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0FF00-F3FD-4F07-BF0D-30040E46E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CBA88DC-4098-4F48-B1D2-BBBA539F089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Updated 2/25/19</a:t>
            </a:r>
          </a:p>
        </p:txBody>
      </p:sp>
    </p:spTree>
    <p:extLst>
      <p:ext uri="{BB962C8B-B14F-4D97-AF65-F5344CB8AC3E}">
        <p14:creationId xmlns:p14="http://schemas.microsoft.com/office/powerpoint/2010/main" val="3096580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0FF00-F3FD-4F07-BF0D-30040E46E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CBA88DC-4098-4F48-B1D2-BBBA539F089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Updated 2/25/19</a:t>
            </a:r>
          </a:p>
        </p:txBody>
      </p:sp>
    </p:spTree>
    <p:extLst>
      <p:ext uri="{BB962C8B-B14F-4D97-AF65-F5344CB8AC3E}">
        <p14:creationId xmlns:p14="http://schemas.microsoft.com/office/powerpoint/2010/main" val="29870035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83FC2-CB00-407E-BA4E-4A2B7B6C7269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387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83FC2-CB00-407E-BA4E-4A2B7B6C7269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4661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83FC2-CB00-407E-BA4E-4A2B7B6C7269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507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83FC2-CB00-407E-BA4E-4A2B7B6C7269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22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83FC2-CB00-407E-BA4E-4A2B7B6C7269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915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83FC2-CB00-407E-BA4E-4A2B7B6C7269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155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83FC2-CB00-407E-BA4E-4A2B7B6C7269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5841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83FC2-CB00-407E-BA4E-4A2B7B6C7269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934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83FC2-CB00-407E-BA4E-4A2B7B6C7269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5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83FC2-CB00-407E-BA4E-4A2B7B6C7269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884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676400"/>
            <a:ext cx="38862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76" y="6172200"/>
            <a:ext cx="9146459" cy="688181"/>
            <a:chOff x="-76" y="5293518"/>
            <a:chExt cx="9146459" cy="1566863"/>
          </a:xfrm>
        </p:grpSpPr>
        <p:sp>
          <p:nvSpPr>
            <p:cNvPr id="7" name="Freeform 6"/>
            <p:cNvSpPr/>
            <p:nvPr/>
          </p:nvSpPr>
          <p:spPr>
            <a:xfrm>
              <a:off x="-76" y="5293518"/>
              <a:ext cx="9144093" cy="1443038"/>
            </a:xfrm>
            <a:custGeom>
              <a:avLst/>
              <a:gdLst>
                <a:gd name="connsiteX0" fmla="*/ 9525 w 9144000"/>
                <a:gd name="connsiteY0" fmla="*/ 9525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9525 w 9144000"/>
                <a:gd name="connsiteY5" fmla="*/ 9525 h 1457325"/>
                <a:gd name="connsiteX0" fmla="*/ 9525 w 9144000"/>
                <a:gd name="connsiteY0" fmla="*/ 666750 h 2114550"/>
                <a:gd name="connsiteX1" fmla="*/ 9144000 w 9144000"/>
                <a:gd name="connsiteY1" fmla="*/ 0 h 2114550"/>
                <a:gd name="connsiteX2" fmla="*/ 9144000 w 9144000"/>
                <a:gd name="connsiteY2" fmla="*/ 914400 h 2114550"/>
                <a:gd name="connsiteX3" fmla="*/ 6334125 w 9144000"/>
                <a:gd name="connsiteY3" fmla="*/ 2114550 h 2114550"/>
                <a:gd name="connsiteX4" fmla="*/ 0 w 9144000"/>
                <a:gd name="connsiteY4" fmla="*/ 1047750 h 2114550"/>
                <a:gd name="connsiteX5" fmla="*/ 9525 w 9144000"/>
                <a:gd name="connsiteY5" fmla="*/ 666750 h 2114550"/>
                <a:gd name="connsiteX0" fmla="*/ 9525 w 9144000"/>
                <a:gd name="connsiteY0" fmla="*/ 9525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9525 w 9144000"/>
                <a:gd name="connsiteY5" fmla="*/ 9525 h 1457325"/>
                <a:gd name="connsiteX0" fmla="*/ 9525 w 9144000"/>
                <a:gd name="connsiteY0" fmla="*/ 9525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9525 w 9144000"/>
                <a:gd name="connsiteY5" fmla="*/ 9525 h 1457325"/>
                <a:gd name="connsiteX0" fmla="*/ 355114 w 9144000"/>
                <a:gd name="connsiteY0" fmla="*/ 0 h 1562100"/>
                <a:gd name="connsiteX1" fmla="*/ 9144000 w 9144000"/>
                <a:gd name="connsiteY1" fmla="*/ 104775 h 1562100"/>
                <a:gd name="connsiteX2" fmla="*/ 9144000 w 9144000"/>
                <a:gd name="connsiteY2" fmla="*/ 361950 h 1562100"/>
                <a:gd name="connsiteX3" fmla="*/ 6334125 w 9144000"/>
                <a:gd name="connsiteY3" fmla="*/ 1562100 h 1562100"/>
                <a:gd name="connsiteX4" fmla="*/ 0 w 9144000"/>
                <a:gd name="connsiteY4" fmla="*/ 495300 h 1562100"/>
                <a:gd name="connsiteX5" fmla="*/ 355114 w 9144000"/>
                <a:gd name="connsiteY5" fmla="*/ 0 h 1562100"/>
                <a:gd name="connsiteX0" fmla="*/ 411923 w 9144000"/>
                <a:gd name="connsiteY0" fmla="*/ 83344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411923 w 9144000"/>
                <a:gd name="connsiteY5" fmla="*/ 83344 h 1457325"/>
                <a:gd name="connsiteX0" fmla="*/ 28462 w 9144000"/>
                <a:gd name="connsiteY0" fmla="*/ 9525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28462 w 9144000"/>
                <a:gd name="connsiteY5" fmla="*/ 9525 h 1457325"/>
                <a:gd name="connsiteX0" fmla="*/ 108942 w 9144000"/>
                <a:gd name="connsiteY0" fmla="*/ 104775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108942 w 9144000"/>
                <a:gd name="connsiteY5" fmla="*/ 104775 h 1457325"/>
                <a:gd name="connsiteX0" fmla="*/ 26095 w 9144000"/>
                <a:gd name="connsiteY0" fmla="*/ 14288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26095 w 9144000"/>
                <a:gd name="connsiteY5" fmla="*/ 14288 h 1457325"/>
                <a:gd name="connsiteX0" fmla="*/ 0 w 9117905"/>
                <a:gd name="connsiteY0" fmla="*/ 14288 h 1457325"/>
                <a:gd name="connsiteX1" fmla="*/ 9117905 w 9117905"/>
                <a:gd name="connsiteY1" fmla="*/ 0 h 1457325"/>
                <a:gd name="connsiteX2" fmla="*/ 9117905 w 9117905"/>
                <a:gd name="connsiteY2" fmla="*/ 257175 h 1457325"/>
                <a:gd name="connsiteX3" fmla="*/ 6308030 w 9117905"/>
                <a:gd name="connsiteY3" fmla="*/ 1457325 h 1457325"/>
                <a:gd name="connsiteX4" fmla="*/ 212977 w 9117905"/>
                <a:gd name="connsiteY4" fmla="*/ 311944 h 1457325"/>
                <a:gd name="connsiteX5" fmla="*/ 0 w 9117905"/>
                <a:gd name="connsiteY5" fmla="*/ 14288 h 1457325"/>
                <a:gd name="connsiteX0" fmla="*/ 0 w 9117905"/>
                <a:gd name="connsiteY0" fmla="*/ 14288 h 1457325"/>
                <a:gd name="connsiteX1" fmla="*/ 9117905 w 9117905"/>
                <a:gd name="connsiteY1" fmla="*/ 0 h 1457325"/>
                <a:gd name="connsiteX2" fmla="*/ 9117905 w 9117905"/>
                <a:gd name="connsiteY2" fmla="*/ 257175 h 1457325"/>
                <a:gd name="connsiteX3" fmla="*/ 6308030 w 9117905"/>
                <a:gd name="connsiteY3" fmla="*/ 1457325 h 1457325"/>
                <a:gd name="connsiteX4" fmla="*/ 2310 w 9117905"/>
                <a:gd name="connsiteY4" fmla="*/ 376237 h 1457325"/>
                <a:gd name="connsiteX5" fmla="*/ 0 w 9117905"/>
                <a:gd name="connsiteY5" fmla="*/ 14288 h 1457325"/>
                <a:gd name="connsiteX0" fmla="*/ 0 w 9117905"/>
                <a:gd name="connsiteY0" fmla="*/ 14288 h 1531144"/>
                <a:gd name="connsiteX1" fmla="*/ 9117905 w 9117905"/>
                <a:gd name="connsiteY1" fmla="*/ 0 h 1531144"/>
                <a:gd name="connsiteX2" fmla="*/ 9117905 w 9117905"/>
                <a:gd name="connsiteY2" fmla="*/ 257175 h 1531144"/>
                <a:gd name="connsiteX3" fmla="*/ 6308030 w 9117905"/>
                <a:gd name="connsiteY3" fmla="*/ 1531144 h 1531144"/>
                <a:gd name="connsiteX4" fmla="*/ 2310 w 9117905"/>
                <a:gd name="connsiteY4" fmla="*/ 376237 h 1531144"/>
                <a:gd name="connsiteX5" fmla="*/ 0 w 9117905"/>
                <a:gd name="connsiteY5" fmla="*/ 14288 h 1531144"/>
                <a:gd name="connsiteX0" fmla="*/ 0 w 9117905"/>
                <a:gd name="connsiteY0" fmla="*/ 14288 h 1450181"/>
                <a:gd name="connsiteX1" fmla="*/ 9117905 w 9117905"/>
                <a:gd name="connsiteY1" fmla="*/ 0 h 1450181"/>
                <a:gd name="connsiteX2" fmla="*/ 9117905 w 9117905"/>
                <a:gd name="connsiteY2" fmla="*/ 257175 h 1450181"/>
                <a:gd name="connsiteX3" fmla="*/ 6260689 w 9117905"/>
                <a:gd name="connsiteY3" fmla="*/ 1450181 h 1450181"/>
                <a:gd name="connsiteX4" fmla="*/ 2310 w 9117905"/>
                <a:gd name="connsiteY4" fmla="*/ 376237 h 1450181"/>
                <a:gd name="connsiteX5" fmla="*/ 0 w 9117905"/>
                <a:gd name="connsiteY5" fmla="*/ 14288 h 1450181"/>
                <a:gd name="connsiteX0" fmla="*/ 0 w 9117905"/>
                <a:gd name="connsiteY0" fmla="*/ 14288 h 1450181"/>
                <a:gd name="connsiteX1" fmla="*/ 9117905 w 9117905"/>
                <a:gd name="connsiteY1" fmla="*/ 0 h 1450181"/>
                <a:gd name="connsiteX2" fmla="*/ 8994819 w 9117905"/>
                <a:gd name="connsiteY2" fmla="*/ 257175 h 1450181"/>
                <a:gd name="connsiteX3" fmla="*/ 6260689 w 9117905"/>
                <a:gd name="connsiteY3" fmla="*/ 1450181 h 1450181"/>
                <a:gd name="connsiteX4" fmla="*/ 2310 w 9117905"/>
                <a:gd name="connsiteY4" fmla="*/ 376237 h 1450181"/>
                <a:gd name="connsiteX5" fmla="*/ 0 w 9117905"/>
                <a:gd name="connsiteY5" fmla="*/ 14288 h 1450181"/>
                <a:gd name="connsiteX0" fmla="*/ 0 w 9117905"/>
                <a:gd name="connsiteY0" fmla="*/ 14288 h 1450181"/>
                <a:gd name="connsiteX1" fmla="*/ 9117905 w 9117905"/>
                <a:gd name="connsiteY1" fmla="*/ 0 h 1450181"/>
                <a:gd name="connsiteX2" fmla="*/ 9106070 w 9117905"/>
                <a:gd name="connsiteY2" fmla="*/ 257175 h 1450181"/>
                <a:gd name="connsiteX3" fmla="*/ 6260689 w 9117905"/>
                <a:gd name="connsiteY3" fmla="*/ 1450181 h 1450181"/>
                <a:gd name="connsiteX4" fmla="*/ 2310 w 9117905"/>
                <a:gd name="connsiteY4" fmla="*/ 376237 h 1450181"/>
                <a:gd name="connsiteX5" fmla="*/ 0 w 9117905"/>
                <a:gd name="connsiteY5" fmla="*/ 14288 h 1450181"/>
                <a:gd name="connsiteX0" fmla="*/ 0 w 9106070"/>
                <a:gd name="connsiteY0" fmla="*/ 0 h 1435893"/>
                <a:gd name="connsiteX1" fmla="*/ 9013755 w 9106070"/>
                <a:gd name="connsiteY1" fmla="*/ 97630 h 1435893"/>
                <a:gd name="connsiteX2" fmla="*/ 9106070 w 9106070"/>
                <a:gd name="connsiteY2" fmla="*/ 242887 h 1435893"/>
                <a:gd name="connsiteX3" fmla="*/ 6260689 w 9106070"/>
                <a:gd name="connsiteY3" fmla="*/ 1435893 h 1435893"/>
                <a:gd name="connsiteX4" fmla="*/ 2310 w 9106070"/>
                <a:gd name="connsiteY4" fmla="*/ 361949 h 1435893"/>
                <a:gd name="connsiteX5" fmla="*/ 0 w 9106070"/>
                <a:gd name="connsiteY5" fmla="*/ 0 h 1435893"/>
                <a:gd name="connsiteX0" fmla="*/ 0 w 9106070"/>
                <a:gd name="connsiteY0" fmla="*/ 2 h 1435895"/>
                <a:gd name="connsiteX1" fmla="*/ 9096602 w 9106070"/>
                <a:gd name="connsiteY1" fmla="*/ 0 h 1435895"/>
                <a:gd name="connsiteX2" fmla="*/ 9106070 w 9106070"/>
                <a:gd name="connsiteY2" fmla="*/ 242889 h 1435895"/>
                <a:gd name="connsiteX3" fmla="*/ 6260689 w 9106070"/>
                <a:gd name="connsiteY3" fmla="*/ 1435895 h 1435895"/>
                <a:gd name="connsiteX4" fmla="*/ 2310 w 9106070"/>
                <a:gd name="connsiteY4" fmla="*/ 361951 h 1435895"/>
                <a:gd name="connsiteX5" fmla="*/ 0 w 9106070"/>
                <a:gd name="connsiteY5" fmla="*/ 2 h 1435895"/>
                <a:gd name="connsiteX0" fmla="*/ 0 w 9106070"/>
                <a:gd name="connsiteY0" fmla="*/ 0 h 1435893"/>
                <a:gd name="connsiteX1" fmla="*/ 8973515 w 9106070"/>
                <a:gd name="connsiteY1" fmla="*/ 123823 h 1435893"/>
                <a:gd name="connsiteX2" fmla="*/ 9106070 w 9106070"/>
                <a:gd name="connsiteY2" fmla="*/ 242887 h 1435893"/>
                <a:gd name="connsiteX3" fmla="*/ 6260689 w 9106070"/>
                <a:gd name="connsiteY3" fmla="*/ 1435893 h 1435893"/>
                <a:gd name="connsiteX4" fmla="*/ 2310 w 9106070"/>
                <a:gd name="connsiteY4" fmla="*/ 361949 h 1435893"/>
                <a:gd name="connsiteX5" fmla="*/ 0 w 9106070"/>
                <a:gd name="connsiteY5" fmla="*/ 0 h 1435893"/>
                <a:gd name="connsiteX0" fmla="*/ 0 w 9106070"/>
                <a:gd name="connsiteY0" fmla="*/ 7145 h 1443038"/>
                <a:gd name="connsiteX1" fmla="*/ 9089499 w 9106070"/>
                <a:gd name="connsiteY1" fmla="*/ 0 h 1443038"/>
                <a:gd name="connsiteX2" fmla="*/ 9106070 w 9106070"/>
                <a:gd name="connsiteY2" fmla="*/ 250032 h 1443038"/>
                <a:gd name="connsiteX3" fmla="*/ 6260689 w 9106070"/>
                <a:gd name="connsiteY3" fmla="*/ 1443038 h 1443038"/>
                <a:gd name="connsiteX4" fmla="*/ 2310 w 9106070"/>
                <a:gd name="connsiteY4" fmla="*/ 369094 h 1443038"/>
                <a:gd name="connsiteX5" fmla="*/ 0 w 9106070"/>
                <a:gd name="connsiteY5" fmla="*/ 7145 h 1443038"/>
                <a:gd name="connsiteX0" fmla="*/ 0 w 9089499"/>
                <a:gd name="connsiteY0" fmla="*/ 7145 h 1443038"/>
                <a:gd name="connsiteX1" fmla="*/ 9089499 w 9089499"/>
                <a:gd name="connsiteY1" fmla="*/ 0 h 1443038"/>
                <a:gd name="connsiteX2" fmla="*/ 8923808 w 9089499"/>
                <a:gd name="connsiteY2" fmla="*/ 197644 h 1443038"/>
                <a:gd name="connsiteX3" fmla="*/ 6260689 w 9089499"/>
                <a:gd name="connsiteY3" fmla="*/ 1443038 h 1443038"/>
                <a:gd name="connsiteX4" fmla="*/ 2310 w 9089499"/>
                <a:gd name="connsiteY4" fmla="*/ 369094 h 1443038"/>
                <a:gd name="connsiteX5" fmla="*/ 0 w 9089499"/>
                <a:gd name="connsiteY5" fmla="*/ 7145 h 1443038"/>
                <a:gd name="connsiteX0" fmla="*/ 0 w 9089499"/>
                <a:gd name="connsiteY0" fmla="*/ 7145 h 1443038"/>
                <a:gd name="connsiteX1" fmla="*/ 9089499 w 9089499"/>
                <a:gd name="connsiteY1" fmla="*/ 0 h 1443038"/>
                <a:gd name="connsiteX2" fmla="*/ 9084767 w 9089499"/>
                <a:gd name="connsiteY2" fmla="*/ 247650 h 1443038"/>
                <a:gd name="connsiteX3" fmla="*/ 6260689 w 9089499"/>
                <a:gd name="connsiteY3" fmla="*/ 1443038 h 1443038"/>
                <a:gd name="connsiteX4" fmla="*/ 2310 w 9089499"/>
                <a:gd name="connsiteY4" fmla="*/ 369094 h 1443038"/>
                <a:gd name="connsiteX5" fmla="*/ 0 w 9089499"/>
                <a:gd name="connsiteY5" fmla="*/ 7145 h 1443038"/>
                <a:gd name="connsiteX0" fmla="*/ 0 w 9089499"/>
                <a:gd name="connsiteY0" fmla="*/ 7145 h 1443038"/>
                <a:gd name="connsiteX1" fmla="*/ 9089499 w 9089499"/>
                <a:gd name="connsiteY1" fmla="*/ 0 h 1443038"/>
                <a:gd name="connsiteX2" fmla="*/ 8982984 w 9089499"/>
                <a:gd name="connsiteY2" fmla="*/ 202406 h 1443038"/>
                <a:gd name="connsiteX3" fmla="*/ 6260689 w 9089499"/>
                <a:gd name="connsiteY3" fmla="*/ 1443038 h 1443038"/>
                <a:gd name="connsiteX4" fmla="*/ 2310 w 9089499"/>
                <a:gd name="connsiteY4" fmla="*/ 369094 h 1443038"/>
                <a:gd name="connsiteX5" fmla="*/ 0 w 9089499"/>
                <a:gd name="connsiteY5" fmla="*/ 7145 h 1443038"/>
                <a:gd name="connsiteX0" fmla="*/ 0 w 9089499"/>
                <a:gd name="connsiteY0" fmla="*/ 7145 h 1443038"/>
                <a:gd name="connsiteX1" fmla="*/ 9089499 w 9089499"/>
                <a:gd name="connsiteY1" fmla="*/ 0 h 1443038"/>
                <a:gd name="connsiteX2" fmla="*/ 9087134 w 9089499"/>
                <a:gd name="connsiteY2" fmla="*/ 254793 h 1443038"/>
                <a:gd name="connsiteX3" fmla="*/ 6260689 w 9089499"/>
                <a:gd name="connsiteY3" fmla="*/ 1443038 h 1443038"/>
                <a:gd name="connsiteX4" fmla="*/ 2310 w 9089499"/>
                <a:gd name="connsiteY4" fmla="*/ 369094 h 1443038"/>
                <a:gd name="connsiteX5" fmla="*/ 0 w 9089499"/>
                <a:gd name="connsiteY5" fmla="*/ 7145 h 1443038"/>
                <a:gd name="connsiteX0" fmla="*/ 0 w 9089499"/>
                <a:gd name="connsiteY0" fmla="*/ 7145 h 1443038"/>
                <a:gd name="connsiteX1" fmla="*/ 9089499 w 9089499"/>
                <a:gd name="connsiteY1" fmla="*/ 0 h 1443038"/>
                <a:gd name="connsiteX2" fmla="*/ 9087134 w 9089499"/>
                <a:gd name="connsiteY2" fmla="*/ 254793 h 1443038"/>
                <a:gd name="connsiteX3" fmla="*/ 6260689 w 9089499"/>
                <a:gd name="connsiteY3" fmla="*/ 1443038 h 1443038"/>
                <a:gd name="connsiteX4" fmla="*/ 130131 w 9089499"/>
                <a:gd name="connsiteY4" fmla="*/ 266700 h 1443038"/>
                <a:gd name="connsiteX5" fmla="*/ 0 w 9089499"/>
                <a:gd name="connsiteY5" fmla="*/ 7145 h 1443038"/>
                <a:gd name="connsiteX0" fmla="*/ 57 w 9089556"/>
                <a:gd name="connsiteY0" fmla="*/ 7145 h 1443038"/>
                <a:gd name="connsiteX1" fmla="*/ 9089556 w 9089556"/>
                <a:gd name="connsiteY1" fmla="*/ 0 h 1443038"/>
                <a:gd name="connsiteX2" fmla="*/ 9087191 w 9089556"/>
                <a:gd name="connsiteY2" fmla="*/ 254793 h 1443038"/>
                <a:gd name="connsiteX3" fmla="*/ 6260746 w 9089556"/>
                <a:gd name="connsiteY3" fmla="*/ 1443038 h 1443038"/>
                <a:gd name="connsiteX4" fmla="*/ 0 w 9089556"/>
                <a:gd name="connsiteY4" fmla="*/ 366713 h 1443038"/>
                <a:gd name="connsiteX5" fmla="*/ 57 w 9089556"/>
                <a:gd name="connsiteY5" fmla="*/ 7145 h 1443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89556" h="1443038">
                  <a:moveTo>
                    <a:pt x="57" y="7145"/>
                  </a:moveTo>
                  <a:lnTo>
                    <a:pt x="9089556" y="0"/>
                  </a:lnTo>
                  <a:cubicBezTo>
                    <a:pt x="9087979" y="82550"/>
                    <a:pt x="9088768" y="172243"/>
                    <a:pt x="9087191" y="254793"/>
                  </a:cubicBezTo>
                  <a:lnTo>
                    <a:pt x="6260746" y="1443038"/>
                  </a:lnTo>
                  <a:lnTo>
                    <a:pt x="0" y="366713"/>
                  </a:lnTo>
                  <a:lnTo>
                    <a:pt x="57" y="7145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4000">
                  <a:schemeClr val="accent1">
                    <a:lumMod val="60000"/>
                    <a:lumOff val="40000"/>
                  </a:schemeClr>
                </a:gs>
                <a:gs pos="83000">
                  <a:schemeClr val="accent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>
                <a:lnSpc>
                  <a:spcPct val="100000"/>
                </a:lnSpc>
              </a:pPr>
              <a:endParaRPr lang="en-US" sz="1800" b="1" kern="1200" dirty="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-76" y="5293518"/>
              <a:ext cx="9144093" cy="1443038"/>
            </a:xfrm>
            <a:custGeom>
              <a:avLst/>
              <a:gdLst>
                <a:gd name="connsiteX0" fmla="*/ 9525 w 9144000"/>
                <a:gd name="connsiteY0" fmla="*/ 9525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9525 w 9144000"/>
                <a:gd name="connsiteY5" fmla="*/ 9525 h 1457325"/>
                <a:gd name="connsiteX0" fmla="*/ 9525 w 9144000"/>
                <a:gd name="connsiteY0" fmla="*/ 666750 h 2114550"/>
                <a:gd name="connsiteX1" fmla="*/ 9144000 w 9144000"/>
                <a:gd name="connsiteY1" fmla="*/ 0 h 2114550"/>
                <a:gd name="connsiteX2" fmla="*/ 9144000 w 9144000"/>
                <a:gd name="connsiteY2" fmla="*/ 914400 h 2114550"/>
                <a:gd name="connsiteX3" fmla="*/ 6334125 w 9144000"/>
                <a:gd name="connsiteY3" fmla="*/ 2114550 h 2114550"/>
                <a:gd name="connsiteX4" fmla="*/ 0 w 9144000"/>
                <a:gd name="connsiteY4" fmla="*/ 1047750 h 2114550"/>
                <a:gd name="connsiteX5" fmla="*/ 9525 w 9144000"/>
                <a:gd name="connsiteY5" fmla="*/ 666750 h 2114550"/>
                <a:gd name="connsiteX0" fmla="*/ 9525 w 9144000"/>
                <a:gd name="connsiteY0" fmla="*/ 9525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9525 w 9144000"/>
                <a:gd name="connsiteY5" fmla="*/ 9525 h 1457325"/>
                <a:gd name="connsiteX0" fmla="*/ 9525 w 9144000"/>
                <a:gd name="connsiteY0" fmla="*/ 9525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9525 w 9144000"/>
                <a:gd name="connsiteY5" fmla="*/ 9525 h 1457325"/>
                <a:gd name="connsiteX0" fmla="*/ 355114 w 9144000"/>
                <a:gd name="connsiteY0" fmla="*/ 0 h 1562100"/>
                <a:gd name="connsiteX1" fmla="*/ 9144000 w 9144000"/>
                <a:gd name="connsiteY1" fmla="*/ 104775 h 1562100"/>
                <a:gd name="connsiteX2" fmla="*/ 9144000 w 9144000"/>
                <a:gd name="connsiteY2" fmla="*/ 361950 h 1562100"/>
                <a:gd name="connsiteX3" fmla="*/ 6334125 w 9144000"/>
                <a:gd name="connsiteY3" fmla="*/ 1562100 h 1562100"/>
                <a:gd name="connsiteX4" fmla="*/ 0 w 9144000"/>
                <a:gd name="connsiteY4" fmla="*/ 495300 h 1562100"/>
                <a:gd name="connsiteX5" fmla="*/ 355114 w 9144000"/>
                <a:gd name="connsiteY5" fmla="*/ 0 h 1562100"/>
                <a:gd name="connsiteX0" fmla="*/ 411923 w 9144000"/>
                <a:gd name="connsiteY0" fmla="*/ 83344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411923 w 9144000"/>
                <a:gd name="connsiteY5" fmla="*/ 83344 h 1457325"/>
                <a:gd name="connsiteX0" fmla="*/ 28462 w 9144000"/>
                <a:gd name="connsiteY0" fmla="*/ 9525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28462 w 9144000"/>
                <a:gd name="connsiteY5" fmla="*/ 9525 h 1457325"/>
                <a:gd name="connsiteX0" fmla="*/ 108942 w 9144000"/>
                <a:gd name="connsiteY0" fmla="*/ 104775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108942 w 9144000"/>
                <a:gd name="connsiteY5" fmla="*/ 104775 h 1457325"/>
                <a:gd name="connsiteX0" fmla="*/ 26095 w 9144000"/>
                <a:gd name="connsiteY0" fmla="*/ 14288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26095 w 9144000"/>
                <a:gd name="connsiteY5" fmla="*/ 14288 h 1457325"/>
                <a:gd name="connsiteX0" fmla="*/ 0 w 9117905"/>
                <a:gd name="connsiteY0" fmla="*/ 14288 h 1457325"/>
                <a:gd name="connsiteX1" fmla="*/ 9117905 w 9117905"/>
                <a:gd name="connsiteY1" fmla="*/ 0 h 1457325"/>
                <a:gd name="connsiteX2" fmla="*/ 9117905 w 9117905"/>
                <a:gd name="connsiteY2" fmla="*/ 257175 h 1457325"/>
                <a:gd name="connsiteX3" fmla="*/ 6308030 w 9117905"/>
                <a:gd name="connsiteY3" fmla="*/ 1457325 h 1457325"/>
                <a:gd name="connsiteX4" fmla="*/ 212977 w 9117905"/>
                <a:gd name="connsiteY4" fmla="*/ 311944 h 1457325"/>
                <a:gd name="connsiteX5" fmla="*/ 0 w 9117905"/>
                <a:gd name="connsiteY5" fmla="*/ 14288 h 1457325"/>
                <a:gd name="connsiteX0" fmla="*/ 0 w 9117905"/>
                <a:gd name="connsiteY0" fmla="*/ 14288 h 1457325"/>
                <a:gd name="connsiteX1" fmla="*/ 9117905 w 9117905"/>
                <a:gd name="connsiteY1" fmla="*/ 0 h 1457325"/>
                <a:gd name="connsiteX2" fmla="*/ 9117905 w 9117905"/>
                <a:gd name="connsiteY2" fmla="*/ 257175 h 1457325"/>
                <a:gd name="connsiteX3" fmla="*/ 6308030 w 9117905"/>
                <a:gd name="connsiteY3" fmla="*/ 1457325 h 1457325"/>
                <a:gd name="connsiteX4" fmla="*/ 2310 w 9117905"/>
                <a:gd name="connsiteY4" fmla="*/ 376237 h 1457325"/>
                <a:gd name="connsiteX5" fmla="*/ 0 w 9117905"/>
                <a:gd name="connsiteY5" fmla="*/ 14288 h 1457325"/>
                <a:gd name="connsiteX0" fmla="*/ 0 w 9117905"/>
                <a:gd name="connsiteY0" fmla="*/ 14288 h 1531144"/>
                <a:gd name="connsiteX1" fmla="*/ 9117905 w 9117905"/>
                <a:gd name="connsiteY1" fmla="*/ 0 h 1531144"/>
                <a:gd name="connsiteX2" fmla="*/ 9117905 w 9117905"/>
                <a:gd name="connsiteY2" fmla="*/ 257175 h 1531144"/>
                <a:gd name="connsiteX3" fmla="*/ 6308030 w 9117905"/>
                <a:gd name="connsiteY3" fmla="*/ 1531144 h 1531144"/>
                <a:gd name="connsiteX4" fmla="*/ 2310 w 9117905"/>
                <a:gd name="connsiteY4" fmla="*/ 376237 h 1531144"/>
                <a:gd name="connsiteX5" fmla="*/ 0 w 9117905"/>
                <a:gd name="connsiteY5" fmla="*/ 14288 h 1531144"/>
                <a:gd name="connsiteX0" fmla="*/ 0 w 9117905"/>
                <a:gd name="connsiteY0" fmla="*/ 14288 h 1450181"/>
                <a:gd name="connsiteX1" fmla="*/ 9117905 w 9117905"/>
                <a:gd name="connsiteY1" fmla="*/ 0 h 1450181"/>
                <a:gd name="connsiteX2" fmla="*/ 9117905 w 9117905"/>
                <a:gd name="connsiteY2" fmla="*/ 257175 h 1450181"/>
                <a:gd name="connsiteX3" fmla="*/ 6260689 w 9117905"/>
                <a:gd name="connsiteY3" fmla="*/ 1450181 h 1450181"/>
                <a:gd name="connsiteX4" fmla="*/ 2310 w 9117905"/>
                <a:gd name="connsiteY4" fmla="*/ 376237 h 1450181"/>
                <a:gd name="connsiteX5" fmla="*/ 0 w 9117905"/>
                <a:gd name="connsiteY5" fmla="*/ 14288 h 1450181"/>
                <a:gd name="connsiteX0" fmla="*/ 0 w 9117905"/>
                <a:gd name="connsiteY0" fmla="*/ 14288 h 1450181"/>
                <a:gd name="connsiteX1" fmla="*/ 9117905 w 9117905"/>
                <a:gd name="connsiteY1" fmla="*/ 0 h 1450181"/>
                <a:gd name="connsiteX2" fmla="*/ 8994819 w 9117905"/>
                <a:gd name="connsiteY2" fmla="*/ 257175 h 1450181"/>
                <a:gd name="connsiteX3" fmla="*/ 6260689 w 9117905"/>
                <a:gd name="connsiteY3" fmla="*/ 1450181 h 1450181"/>
                <a:gd name="connsiteX4" fmla="*/ 2310 w 9117905"/>
                <a:gd name="connsiteY4" fmla="*/ 376237 h 1450181"/>
                <a:gd name="connsiteX5" fmla="*/ 0 w 9117905"/>
                <a:gd name="connsiteY5" fmla="*/ 14288 h 1450181"/>
                <a:gd name="connsiteX0" fmla="*/ 0 w 9117905"/>
                <a:gd name="connsiteY0" fmla="*/ 14288 h 1450181"/>
                <a:gd name="connsiteX1" fmla="*/ 9117905 w 9117905"/>
                <a:gd name="connsiteY1" fmla="*/ 0 h 1450181"/>
                <a:gd name="connsiteX2" fmla="*/ 9106070 w 9117905"/>
                <a:gd name="connsiteY2" fmla="*/ 257175 h 1450181"/>
                <a:gd name="connsiteX3" fmla="*/ 6260689 w 9117905"/>
                <a:gd name="connsiteY3" fmla="*/ 1450181 h 1450181"/>
                <a:gd name="connsiteX4" fmla="*/ 2310 w 9117905"/>
                <a:gd name="connsiteY4" fmla="*/ 376237 h 1450181"/>
                <a:gd name="connsiteX5" fmla="*/ 0 w 9117905"/>
                <a:gd name="connsiteY5" fmla="*/ 14288 h 1450181"/>
                <a:gd name="connsiteX0" fmla="*/ 0 w 9106070"/>
                <a:gd name="connsiteY0" fmla="*/ 0 h 1435893"/>
                <a:gd name="connsiteX1" fmla="*/ 9013755 w 9106070"/>
                <a:gd name="connsiteY1" fmla="*/ 97630 h 1435893"/>
                <a:gd name="connsiteX2" fmla="*/ 9106070 w 9106070"/>
                <a:gd name="connsiteY2" fmla="*/ 242887 h 1435893"/>
                <a:gd name="connsiteX3" fmla="*/ 6260689 w 9106070"/>
                <a:gd name="connsiteY3" fmla="*/ 1435893 h 1435893"/>
                <a:gd name="connsiteX4" fmla="*/ 2310 w 9106070"/>
                <a:gd name="connsiteY4" fmla="*/ 361949 h 1435893"/>
                <a:gd name="connsiteX5" fmla="*/ 0 w 9106070"/>
                <a:gd name="connsiteY5" fmla="*/ 0 h 1435893"/>
                <a:gd name="connsiteX0" fmla="*/ 0 w 9106070"/>
                <a:gd name="connsiteY0" fmla="*/ 2 h 1435895"/>
                <a:gd name="connsiteX1" fmla="*/ 9096602 w 9106070"/>
                <a:gd name="connsiteY1" fmla="*/ 0 h 1435895"/>
                <a:gd name="connsiteX2" fmla="*/ 9106070 w 9106070"/>
                <a:gd name="connsiteY2" fmla="*/ 242889 h 1435895"/>
                <a:gd name="connsiteX3" fmla="*/ 6260689 w 9106070"/>
                <a:gd name="connsiteY3" fmla="*/ 1435895 h 1435895"/>
                <a:gd name="connsiteX4" fmla="*/ 2310 w 9106070"/>
                <a:gd name="connsiteY4" fmla="*/ 361951 h 1435895"/>
                <a:gd name="connsiteX5" fmla="*/ 0 w 9106070"/>
                <a:gd name="connsiteY5" fmla="*/ 2 h 1435895"/>
                <a:gd name="connsiteX0" fmla="*/ 0 w 9106070"/>
                <a:gd name="connsiteY0" fmla="*/ 0 h 1435893"/>
                <a:gd name="connsiteX1" fmla="*/ 8973515 w 9106070"/>
                <a:gd name="connsiteY1" fmla="*/ 123823 h 1435893"/>
                <a:gd name="connsiteX2" fmla="*/ 9106070 w 9106070"/>
                <a:gd name="connsiteY2" fmla="*/ 242887 h 1435893"/>
                <a:gd name="connsiteX3" fmla="*/ 6260689 w 9106070"/>
                <a:gd name="connsiteY3" fmla="*/ 1435893 h 1435893"/>
                <a:gd name="connsiteX4" fmla="*/ 2310 w 9106070"/>
                <a:gd name="connsiteY4" fmla="*/ 361949 h 1435893"/>
                <a:gd name="connsiteX5" fmla="*/ 0 w 9106070"/>
                <a:gd name="connsiteY5" fmla="*/ 0 h 1435893"/>
                <a:gd name="connsiteX0" fmla="*/ 0 w 9106070"/>
                <a:gd name="connsiteY0" fmla="*/ 7145 h 1443038"/>
                <a:gd name="connsiteX1" fmla="*/ 9089499 w 9106070"/>
                <a:gd name="connsiteY1" fmla="*/ 0 h 1443038"/>
                <a:gd name="connsiteX2" fmla="*/ 9106070 w 9106070"/>
                <a:gd name="connsiteY2" fmla="*/ 250032 h 1443038"/>
                <a:gd name="connsiteX3" fmla="*/ 6260689 w 9106070"/>
                <a:gd name="connsiteY3" fmla="*/ 1443038 h 1443038"/>
                <a:gd name="connsiteX4" fmla="*/ 2310 w 9106070"/>
                <a:gd name="connsiteY4" fmla="*/ 369094 h 1443038"/>
                <a:gd name="connsiteX5" fmla="*/ 0 w 9106070"/>
                <a:gd name="connsiteY5" fmla="*/ 7145 h 1443038"/>
                <a:gd name="connsiteX0" fmla="*/ 0 w 9089499"/>
                <a:gd name="connsiteY0" fmla="*/ 7145 h 1443038"/>
                <a:gd name="connsiteX1" fmla="*/ 9089499 w 9089499"/>
                <a:gd name="connsiteY1" fmla="*/ 0 h 1443038"/>
                <a:gd name="connsiteX2" fmla="*/ 8923808 w 9089499"/>
                <a:gd name="connsiteY2" fmla="*/ 197644 h 1443038"/>
                <a:gd name="connsiteX3" fmla="*/ 6260689 w 9089499"/>
                <a:gd name="connsiteY3" fmla="*/ 1443038 h 1443038"/>
                <a:gd name="connsiteX4" fmla="*/ 2310 w 9089499"/>
                <a:gd name="connsiteY4" fmla="*/ 369094 h 1443038"/>
                <a:gd name="connsiteX5" fmla="*/ 0 w 9089499"/>
                <a:gd name="connsiteY5" fmla="*/ 7145 h 1443038"/>
                <a:gd name="connsiteX0" fmla="*/ 0 w 9089499"/>
                <a:gd name="connsiteY0" fmla="*/ 7145 h 1443038"/>
                <a:gd name="connsiteX1" fmla="*/ 9089499 w 9089499"/>
                <a:gd name="connsiteY1" fmla="*/ 0 h 1443038"/>
                <a:gd name="connsiteX2" fmla="*/ 9084767 w 9089499"/>
                <a:gd name="connsiteY2" fmla="*/ 247650 h 1443038"/>
                <a:gd name="connsiteX3" fmla="*/ 6260689 w 9089499"/>
                <a:gd name="connsiteY3" fmla="*/ 1443038 h 1443038"/>
                <a:gd name="connsiteX4" fmla="*/ 2310 w 9089499"/>
                <a:gd name="connsiteY4" fmla="*/ 369094 h 1443038"/>
                <a:gd name="connsiteX5" fmla="*/ 0 w 9089499"/>
                <a:gd name="connsiteY5" fmla="*/ 7145 h 1443038"/>
                <a:gd name="connsiteX0" fmla="*/ 0 w 9089499"/>
                <a:gd name="connsiteY0" fmla="*/ 7145 h 1443038"/>
                <a:gd name="connsiteX1" fmla="*/ 9089499 w 9089499"/>
                <a:gd name="connsiteY1" fmla="*/ 0 h 1443038"/>
                <a:gd name="connsiteX2" fmla="*/ 8982984 w 9089499"/>
                <a:gd name="connsiteY2" fmla="*/ 202406 h 1443038"/>
                <a:gd name="connsiteX3" fmla="*/ 6260689 w 9089499"/>
                <a:gd name="connsiteY3" fmla="*/ 1443038 h 1443038"/>
                <a:gd name="connsiteX4" fmla="*/ 2310 w 9089499"/>
                <a:gd name="connsiteY4" fmla="*/ 369094 h 1443038"/>
                <a:gd name="connsiteX5" fmla="*/ 0 w 9089499"/>
                <a:gd name="connsiteY5" fmla="*/ 7145 h 1443038"/>
                <a:gd name="connsiteX0" fmla="*/ 0 w 9089499"/>
                <a:gd name="connsiteY0" fmla="*/ 7145 h 1443038"/>
                <a:gd name="connsiteX1" fmla="*/ 9089499 w 9089499"/>
                <a:gd name="connsiteY1" fmla="*/ 0 h 1443038"/>
                <a:gd name="connsiteX2" fmla="*/ 9087134 w 9089499"/>
                <a:gd name="connsiteY2" fmla="*/ 254793 h 1443038"/>
                <a:gd name="connsiteX3" fmla="*/ 6260689 w 9089499"/>
                <a:gd name="connsiteY3" fmla="*/ 1443038 h 1443038"/>
                <a:gd name="connsiteX4" fmla="*/ 2310 w 9089499"/>
                <a:gd name="connsiteY4" fmla="*/ 369094 h 1443038"/>
                <a:gd name="connsiteX5" fmla="*/ 0 w 9089499"/>
                <a:gd name="connsiteY5" fmla="*/ 7145 h 1443038"/>
                <a:gd name="connsiteX0" fmla="*/ 0 w 9089499"/>
                <a:gd name="connsiteY0" fmla="*/ 7145 h 1443038"/>
                <a:gd name="connsiteX1" fmla="*/ 9089499 w 9089499"/>
                <a:gd name="connsiteY1" fmla="*/ 0 h 1443038"/>
                <a:gd name="connsiteX2" fmla="*/ 9087134 w 9089499"/>
                <a:gd name="connsiteY2" fmla="*/ 254793 h 1443038"/>
                <a:gd name="connsiteX3" fmla="*/ 6260689 w 9089499"/>
                <a:gd name="connsiteY3" fmla="*/ 1443038 h 1443038"/>
                <a:gd name="connsiteX4" fmla="*/ 130131 w 9089499"/>
                <a:gd name="connsiteY4" fmla="*/ 266700 h 1443038"/>
                <a:gd name="connsiteX5" fmla="*/ 0 w 9089499"/>
                <a:gd name="connsiteY5" fmla="*/ 7145 h 1443038"/>
                <a:gd name="connsiteX0" fmla="*/ 57 w 9089556"/>
                <a:gd name="connsiteY0" fmla="*/ 7145 h 1443038"/>
                <a:gd name="connsiteX1" fmla="*/ 9089556 w 9089556"/>
                <a:gd name="connsiteY1" fmla="*/ 0 h 1443038"/>
                <a:gd name="connsiteX2" fmla="*/ 9087191 w 9089556"/>
                <a:gd name="connsiteY2" fmla="*/ 254793 h 1443038"/>
                <a:gd name="connsiteX3" fmla="*/ 6260746 w 9089556"/>
                <a:gd name="connsiteY3" fmla="*/ 1443038 h 1443038"/>
                <a:gd name="connsiteX4" fmla="*/ 0 w 9089556"/>
                <a:gd name="connsiteY4" fmla="*/ 366713 h 1443038"/>
                <a:gd name="connsiteX5" fmla="*/ 57 w 9089556"/>
                <a:gd name="connsiteY5" fmla="*/ 7145 h 1443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89556" h="1443038">
                  <a:moveTo>
                    <a:pt x="57" y="7145"/>
                  </a:moveTo>
                  <a:lnTo>
                    <a:pt x="9089556" y="0"/>
                  </a:lnTo>
                  <a:cubicBezTo>
                    <a:pt x="9087979" y="82550"/>
                    <a:pt x="9088768" y="172243"/>
                    <a:pt x="9087191" y="254793"/>
                  </a:cubicBezTo>
                  <a:lnTo>
                    <a:pt x="6260746" y="1443038"/>
                  </a:lnTo>
                  <a:lnTo>
                    <a:pt x="0" y="366713"/>
                  </a:lnTo>
                  <a:lnTo>
                    <a:pt x="57" y="7145"/>
                  </a:lnTo>
                  <a:close/>
                </a:path>
              </a:pathLst>
            </a:custGeom>
            <a:gradFill>
              <a:gsLst>
                <a:gs pos="41000">
                  <a:schemeClr val="accent1">
                    <a:alpha val="0"/>
                  </a:schemeClr>
                </a:gs>
                <a:gs pos="57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6000000" scaled="0"/>
            </a:gra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>
                <a:lnSpc>
                  <a:spcPct val="100000"/>
                </a:lnSpc>
              </a:pPr>
              <a:endParaRPr lang="en-US" sz="1800" b="1" kern="1200" dirty="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0" y="5545932"/>
              <a:ext cx="9146383" cy="1314449"/>
            </a:xfrm>
            <a:custGeom>
              <a:avLst/>
              <a:gdLst>
                <a:gd name="connsiteX0" fmla="*/ 0 w 9134475"/>
                <a:gd name="connsiteY0" fmla="*/ 142875 h 1323975"/>
                <a:gd name="connsiteX1" fmla="*/ 6305550 w 9134475"/>
                <a:gd name="connsiteY1" fmla="*/ 1209675 h 1323975"/>
                <a:gd name="connsiteX2" fmla="*/ 9134475 w 9134475"/>
                <a:gd name="connsiteY2" fmla="*/ 0 h 1323975"/>
                <a:gd name="connsiteX3" fmla="*/ 9134475 w 9134475"/>
                <a:gd name="connsiteY3" fmla="*/ 1323975 h 1323975"/>
                <a:gd name="connsiteX4" fmla="*/ 0 w 9134475"/>
                <a:gd name="connsiteY4" fmla="*/ 1323975 h 1323975"/>
                <a:gd name="connsiteX5" fmla="*/ 0 w 9134475"/>
                <a:gd name="connsiteY5" fmla="*/ 142875 h 1323975"/>
                <a:gd name="connsiteX0" fmla="*/ 0 w 9134475"/>
                <a:gd name="connsiteY0" fmla="*/ 33337 h 1214437"/>
                <a:gd name="connsiteX1" fmla="*/ 6305550 w 9134475"/>
                <a:gd name="connsiteY1" fmla="*/ 1100137 h 1214437"/>
                <a:gd name="connsiteX2" fmla="*/ 9044270 w 9134475"/>
                <a:gd name="connsiteY2" fmla="*/ 0 h 1214437"/>
                <a:gd name="connsiteX3" fmla="*/ 9134475 w 9134475"/>
                <a:gd name="connsiteY3" fmla="*/ 1214437 h 1214437"/>
                <a:gd name="connsiteX4" fmla="*/ 0 w 9134475"/>
                <a:gd name="connsiteY4" fmla="*/ 1214437 h 1214437"/>
                <a:gd name="connsiteX5" fmla="*/ 0 w 9134475"/>
                <a:gd name="connsiteY5" fmla="*/ 33337 h 1214437"/>
                <a:gd name="connsiteX0" fmla="*/ 0 w 9134475"/>
                <a:gd name="connsiteY0" fmla="*/ 130968 h 1312068"/>
                <a:gd name="connsiteX1" fmla="*/ 6305550 w 9134475"/>
                <a:gd name="connsiteY1" fmla="*/ 1197768 h 1312068"/>
                <a:gd name="connsiteX2" fmla="*/ 9113111 w 9134475"/>
                <a:gd name="connsiteY2" fmla="*/ 0 h 1312068"/>
                <a:gd name="connsiteX3" fmla="*/ 9134475 w 9134475"/>
                <a:gd name="connsiteY3" fmla="*/ 1312068 h 1312068"/>
                <a:gd name="connsiteX4" fmla="*/ 0 w 9134475"/>
                <a:gd name="connsiteY4" fmla="*/ 1312068 h 1312068"/>
                <a:gd name="connsiteX5" fmla="*/ 0 w 9134475"/>
                <a:gd name="connsiteY5" fmla="*/ 130968 h 1312068"/>
                <a:gd name="connsiteX0" fmla="*/ 0 w 9113111"/>
                <a:gd name="connsiteY0" fmla="*/ 130968 h 1312068"/>
                <a:gd name="connsiteX1" fmla="*/ 6305550 w 9113111"/>
                <a:gd name="connsiteY1" fmla="*/ 1197768 h 1312068"/>
                <a:gd name="connsiteX2" fmla="*/ 9113111 w 9113111"/>
                <a:gd name="connsiteY2" fmla="*/ 0 h 1312068"/>
                <a:gd name="connsiteX3" fmla="*/ 8958813 w 9113111"/>
                <a:gd name="connsiteY3" fmla="*/ 1009649 h 1312068"/>
                <a:gd name="connsiteX4" fmla="*/ 0 w 9113111"/>
                <a:gd name="connsiteY4" fmla="*/ 1312068 h 1312068"/>
                <a:gd name="connsiteX5" fmla="*/ 0 w 9113111"/>
                <a:gd name="connsiteY5" fmla="*/ 130968 h 1312068"/>
                <a:gd name="connsiteX0" fmla="*/ 0 w 9117860"/>
                <a:gd name="connsiteY0" fmla="*/ 130968 h 1314449"/>
                <a:gd name="connsiteX1" fmla="*/ 6305550 w 9117860"/>
                <a:gd name="connsiteY1" fmla="*/ 1197768 h 1314449"/>
                <a:gd name="connsiteX2" fmla="*/ 9113111 w 9117860"/>
                <a:gd name="connsiteY2" fmla="*/ 0 h 1314449"/>
                <a:gd name="connsiteX3" fmla="*/ 9117860 w 9117860"/>
                <a:gd name="connsiteY3" fmla="*/ 1314449 h 1314449"/>
                <a:gd name="connsiteX4" fmla="*/ 0 w 9117860"/>
                <a:gd name="connsiteY4" fmla="*/ 1312068 h 1314449"/>
                <a:gd name="connsiteX5" fmla="*/ 0 w 9117860"/>
                <a:gd name="connsiteY5" fmla="*/ 130968 h 1314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17860" h="1314449">
                  <a:moveTo>
                    <a:pt x="0" y="130968"/>
                  </a:moveTo>
                  <a:lnTo>
                    <a:pt x="6305550" y="1197768"/>
                  </a:lnTo>
                  <a:lnTo>
                    <a:pt x="9113111" y="0"/>
                  </a:lnTo>
                  <a:lnTo>
                    <a:pt x="9117860" y="1314449"/>
                  </a:lnTo>
                  <a:lnTo>
                    <a:pt x="0" y="1312068"/>
                  </a:lnTo>
                  <a:lnTo>
                    <a:pt x="0" y="130968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lumMod val="40000"/>
                    <a:lumOff val="60000"/>
                  </a:schemeClr>
                </a:gs>
                <a:gs pos="50000">
                  <a:schemeClr val="accent3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b="1" dirty="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130" y="5502670"/>
              <a:ext cx="9144066" cy="1271150"/>
            </a:xfrm>
            <a:custGeom>
              <a:avLst/>
              <a:gdLst>
                <a:gd name="connsiteX0" fmla="*/ 9331 w 9144000"/>
                <a:gd name="connsiteY0" fmla="*/ 111968 h 1278294"/>
                <a:gd name="connsiteX1" fmla="*/ 6288833 w 9144000"/>
                <a:gd name="connsiteY1" fmla="*/ 1194319 h 1278294"/>
                <a:gd name="connsiteX2" fmla="*/ 9144000 w 9144000"/>
                <a:gd name="connsiteY2" fmla="*/ 0 h 1278294"/>
                <a:gd name="connsiteX3" fmla="*/ 9144000 w 9144000"/>
                <a:gd name="connsiteY3" fmla="*/ 83976 h 1278294"/>
                <a:gd name="connsiteX4" fmla="*/ 6279502 w 9144000"/>
                <a:gd name="connsiteY4" fmla="*/ 1278294 h 1278294"/>
                <a:gd name="connsiteX5" fmla="*/ 0 w 9144000"/>
                <a:gd name="connsiteY5" fmla="*/ 195943 h 1278294"/>
                <a:gd name="connsiteX6" fmla="*/ 9331 w 9144000"/>
                <a:gd name="connsiteY6" fmla="*/ 111968 h 1278294"/>
                <a:gd name="connsiteX0" fmla="*/ 0 w 9134669"/>
                <a:gd name="connsiteY0" fmla="*/ 111968 h 1278294"/>
                <a:gd name="connsiteX1" fmla="*/ 6279502 w 9134669"/>
                <a:gd name="connsiteY1" fmla="*/ 1194319 h 1278294"/>
                <a:gd name="connsiteX2" fmla="*/ 9134669 w 9134669"/>
                <a:gd name="connsiteY2" fmla="*/ 0 h 1278294"/>
                <a:gd name="connsiteX3" fmla="*/ 9134669 w 9134669"/>
                <a:gd name="connsiteY3" fmla="*/ 83976 h 1278294"/>
                <a:gd name="connsiteX4" fmla="*/ 6270171 w 9134669"/>
                <a:gd name="connsiteY4" fmla="*/ 1278294 h 1278294"/>
                <a:gd name="connsiteX5" fmla="*/ 171644 w 9134669"/>
                <a:gd name="connsiteY5" fmla="*/ 388824 h 1278294"/>
                <a:gd name="connsiteX6" fmla="*/ 0 w 9134669"/>
                <a:gd name="connsiteY6" fmla="*/ 111968 h 1278294"/>
                <a:gd name="connsiteX0" fmla="*/ 0 w 9134669"/>
                <a:gd name="connsiteY0" fmla="*/ 111968 h 1278294"/>
                <a:gd name="connsiteX1" fmla="*/ 6279502 w 9134669"/>
                <a:gd name="connsiteY1" fmla="*/ 1194319 h 1278294"/>
                <a:gd name="connsiteX2" fmla="*/ 9134669 w 9134669"/>
                <a:gd name="connsiteY2" fmla="*/ 0 h 1278294"/>
                <a:gd name="connsiteX3" fmla="*/ 9134669 w 9134669"/>
                <a:gd name="connsiteY3" fmla="*/ 83976 h 1278294"/>
                <a:gd name="connsiteX4" fmla="*/ 6270171 w 9134669"/>
                <a:gd name="connsiteY4" fmla="*/ 1278294 h 1278294"/>
                <a:gd name="connsiteX5" fmla="*/ 194 w 9134669"/>
                <a:gd name="connsiteY5" fmla="*/ 195943 h 1278294"/>
                <a:gd name="connsiteX6" fmla="*/ 0 w 9134669"/>
                <a:gd name="connsiteY6" fmla="*/ 111968 h 1278294"/>
                <a:gd name="connsiteX0" fmla="*/ 49877 w 9134540"/>
                <a:gd name="connsiteY0" fmla="*/ 42912 h 1278294"/>
                <a:gd name="connsiteX1" fmla="*/ 6279373 w 9134540"/>
                <a:gd name="connsiteY1" fmla="*/ 1194319 h 1278294"/>
                <a:gd name="connsiteX2" fmla="*/ 9134540 w 9134540"/>
                <a:gd name="connsiteY2" fmla="*/ 0 h 1278294"/>
                <a:gd name="connsiteX3" fmla="*/ 9134540 w 9134540"/>
                <a:gd name="connsiteY3" fmla="*/ 83976 h 1278294"/>
                <a:gd name="connsiteX4" fmla="*/ 6270042 w 9134540"/>
                <a:gd name="connsiteY4" fmla="*/ 1278294 h 1278294"/>
                <a:gd name="connsiteX5" fmla="*/ 65 w 9134540"/>
                <a:gd name="connsiteY5" fmla="*/ 195943 h 1278294"/>
                <a:gd name="connsiteX6" fmla="*/ 49877 w 9134540"/>
                <a:gd name="connsiteY6" fmla="*/ 42912 h 1278294"/>
                <a:gd name="connsiteX0" fmla="*/ 2252 w 9134540"/>
                <a:gd name="connsiteY0" fmla="*/ 116731 h 1278294"/>
                <a:gd name="connsiteX1" fmla="*/ 6279373 w 9134540"/>
                <a:gd name="connsiteY1" fmla="*/ 1194319 h 1278294"/>
                <a:gd name="connsiteX2" fmla="*/ 9134540 w 9134540"/>
                <a:gd name="connsiteY2" fmla="*/ 0 h 1278294"/>
                <a:gd name="connsiteX3" fmla="*/ 9134540 w 9134540"/>
                <a:gd name="connsiteY3" fmla="*/ 83976 h 1278294"/>
                <a:gd name="connsiteX4" fmla="*/ 6270042 w 9134540"/>
                <a:gd name="connsiteY4" fmla="*/ 1278294 h 1278294"/>
                <a:gd name="connsiteX5" fmla="*/ 65 w 9134540"/>
                <a:gd name="connsiteY5" fmla="*/ 195943 h 1278294"/>
                <a:gd name="connsiteX6" fmla="*/ 2252 w 9134540"/>
                <a:gd name="connsiteY6" fmla="*/ 116731 h 1278294"/>
                <a:gd name="connsiteX0" fmla="*/ 2252 w 9134540"/>
                <a:gd name="connsiteY0" fmla="*/ 116731 h 1278294"/>
                <a:gd name="connsiteX1" fmla="*/ 6279373 w 9134540"/>
                <a:gd name="connsiteY1" fmla="*/ 1234801 h 1278294"/>
                <a:gd name="connsiteX2" fmla="*/ 9134540 w 9134540"/>
                <a:gd name="connsiteY2" fmla="*/ 0 h 1278294"/>
                <a:gd name="connsiteX3" fmla="*/ 9134540 w 9134540"/>
                <a:gd name="connsiteY3" fmla="*/ 83976 h 1278294"/>
                <a:gd name="connsiteX4" fmla="*/ 6270042 w 9134540"/>
                <a:gd name="connsiteY4" fmla="*/ 1278294 h 1278294"/>
                <a:gd name="connsiteX5" fmla="*/ 65 w 9134540"/>
                <a:gd name="connsiteY5" fmla="*/ 195943 h 1278294"/>
                <a:gd name="connsiteX6" fmla="*/ 2252 w 9134540"/>
                <a:gd name="connsiteY6" fmla="*/ 116731 h 1278294"/>
                <a:gd name="connsiteX0" fmla="*/ 2252 w 9134540"/>
                <a:gd name="connsiteY0" fmla="*/ 116731 h 1278294"/>
                <a:gd name="connsiteX1" fmla="*/ 6307948 w 9134540"/>
                <a:gd name="connsiteY1" fmla="*/ 1189558 h 1278294"/>
                <a:gd name="connsiteX2" fmla="*/ 9134540 w 9134540"/>
                <a:gd name="connsiteY2" fmla="*/ 0 h 1278294"/>
                <a:gd name="connsiteX3" fmla="*/ 9134540 w 9134540"/>
                <a:gd name="connsiteY3" fmla="*/ 83976 h 1278294"/>
                <a:gd name="connsiteX4" fmla="*/ 6270042 w 9134540"/>
                <a:gd name="connsiteY4" fmla="*/ 1278294 h 1278294"/>
                <a:gd name="connsiteX5" fmla="*/ 65 w 9134540"/>
                <a:gd name="connsiteY5" fmla="*/ 195943 h 1278294"/>
                <a:gd name="connsiteX6" fmla="*/ 2252 w 9134540"/>
                <a:gd name="connsiteY6" fmla="*/ 116731 h 1278294"/>
                <a:gd name="connsiteX0" fmla="*/ 2252 w 9134540"/>
                <a:gd name="connsiteY0" fmla="*/ 116731 h 1228287"/>
                <a:gd name="connsiteX1" fmla="*/ 6307948 w 9134540"/>
                <a:gd name="connsiteY1" fmla="*/ 1189558 h 1228287"/>
                <a:gd name="connsiteX2" fmla="*/ 9134540 w 9134540"/>
                <a:gd name="connsiteY2" fmla="*/ 0 h 1228287"/>
                <a:gd name="connsiteX3" fmla="*/ 9134540 w 9134540"/>
                <a:gd name="connsiteY3" fmla="*/ 83976 h 1228287"/>
                <a:gd name="connsiteX4" fmla="*/ 6270042 w 9134540"/>
                <a:gd name="connsiteY4" fmla="*/ 1228287 h 1228287"/>
                <a:gd name="connsiteX5" fmla="*/ 65 w 9134540"/>
                <a:gd name="connsiteY5" fmla="*/ 195943 h 1228287"/>
                <a:gd name="connsiteX6" fmla="*/ 2252 w 9134540"/>
                <a:gd name="connsiteY6" fmla="*/ 116731 h 1228287"/>
                <a:gd name="connsiteX0" fmla="*/ 2252 w 9134540"/>
                <a:gd name="connsiteY0" fmla="*/ 116731 h 1266387"/>
                <a:gd name="connsiteX1" fmla="*/ 6307948 w 9134540"/>
                <a:gd name="connsiteY1" fmla="*/ 1189558 h 1266387"/>
                <a:gd name="connsiteX2" fmla="*/ 9134540 w 9134540"/>
                <a:gd name="connsiteY2" fmla="*/ 0 h 1266387"/>
                <a:gd name="connsiteX3" fmla="*/ 9134540 w 9134540"/>
                <a:gd name="connsiteY3" fmla="*/ 83976 h 1266387"/>
                <a:gd name="connsiteX4" fmla="*/ 6315286 w 9134540"/>
                <a:gd name="connsiteY4" fmla="*/ 1266387 h 1266387"/>
                <a:gd name="connsiteX5" fmla="*/ 65 w 9134540"/>
                <a:gd name="connsiteY5" fmla="*/ 195943 h 1266387"/>
                <a:gd name="connsiteX6" fmla="*/ 2252 w 9134540"/>
                <a:gd name="connsiteY6" fmla="*/ 116731 h 1266387"/>
                <a:gd name="connsiteX0" fmla="*/ 2252 w 9134540"/>
                <a:gd name="connsiteY0" fmla="*/ 152450 h 1302106"/>
                <a:gd name="connsiteX1" fmla="*/ 6307948 w 9134540"/>
                <a:gd name="connsiteY1" fmla="*/ 1225277 h 1302106"/>
                <a:gd name="connsiteX2" fmla="*/ 8932134 w 9134540"/>
                <a:gd name="connsiteY2" fmla="*/ 0 h 1302106"/>
                <a:gd name="connsiteX3" fmla="*/ 9134540 w 9134540"/>
                <a:gd name="connsiteY3" fmla="*/ 119695 h 1302106"/>
                <a:gd name="connsiteX4" fmla="*/ 6315286 w 9134540"/>
                <a:gd name="connsiteY4" fmla="*/ 1302106 h 1302106"/>
                <a:gd name="connsiteX5" fmla="*/ 65 w 9134540"/>
                <a:gd name="connsiteY5" fmla="*/ 231662 h 1302106"/>
                <a:gd name="connsiteX6" fmla="*/ 2252 w 9134540"/>
                <a:gd name="connsiteY6" fmla="*/ 152450 h 1302106"/>
                <a:gd name="connsiteX0" fmla="*/ 2252 w 9144066"/>
                <a:gd name="connsiteY0" fmla="*/ 121494 h 1271150"/>
                <a:gd name="connsiteX1" fmla="*/ 6307948 w 9144066"/>
                <a:gd name="connsiteY1" fmla="*/ 1194321 h 1271150"/>
                <a:gd name="connsiteX2" fmla="*/ 9144066 w 9144066"/>
                <a:gd name="connsiteY2" fmla="*/ 0 h 1271150"/>
                <a:gd name="connsiteX3" fmla="*/ 9134540 w 9144066"/>
                <a:gd name="connsiteY3" fmla="*/ 88739 h 1271150"/>
                <a:gd name="connsiteX4" fmla="*/ 6315286 w 9144066"/>
                <a:gd name="connsiteY4" fmla="*/ 1271150 h 1271150"/>
                <a:gd name="connsiteX5" fmla="*/ 65 w 9144066"/>
                <a:gd name="connsiteY5" fmla="*/ 200706 h 1271150"/>
                <a:gd name="connsiteX6" fmla="*/ 2252 w 9144066"/>
                <a:gd name="connsiteY6" fmla="*/ 121494 h 1271150"/>
                <a:gd name="connsiteX0" fmla="*/ 2252 w 9144066"/>
                <a:gd name="connsiteY0" fmla="*/ 121494 h 1271150"/>
                <a:gd name="connsiteX1" fmla="*/ 6307948 w 9144066"/>
                <a:gd name="connsiteY1" fmla="*/ 1194321 h 1271150"/>
                <a:gd name="connsiteX2" fmla="*/ 9144066 w 9144066"/>
                <a:gd name="connsiteY2" fmla="*/ 0 h 1271150"/>
                <a:gd name="connsiteX3" fmla="*/ 9051196 w 9144066"/>
                <a:gd name="connsiteY3" fmla="*/ 236376 h 1271150"/>
                <a:gd name="connsiteX4" fmla="*/ 6315286 w 9144066"/>
                <a:gd name="connsiteY4" fmla="*/ 1271150 h 1271150"/>
                <a:gd name="connsiteX5" fmla="*/ 65 w 9144066"/>
                <a:gd name="connsiteY5" fmla="*/ 200706 h 1271150"/>
                <a:gd name="connsiteX6" fmla="*/ 2252 w 9144066"/>
                <a:gd name="connsiteY6" fmla="*/ 121494 h 1271150"/>
                <a:gd name="connsiteX0" fmla="*/ 2252 w 9144066"/>
                <a:gd name="connsiteY0" fmla="*/ 121494 h 1271150"/>
                <a:gd name="connsiteX1" fmla="*/ 6307948 w 9144066"/>
                <a:gd name="connsiteY1" fmla="*/ 1194321 h 1271150"/>
                <a:gd name="connsiteX2" fmla="*/ 9144066 w 9144066"/>
                <a:gd name="connsiteY2" fmla="*/ 0 h 1271150"/>
                <a:gd name="connsiteX3" fmla="*/ 9141683 w 9144066"/>
                <a:gd name="connsiteY3" fmla="*/ 79214 h 1271150"/>
                <a:gd name="connsiteX4" fmla="*/ 6315286 w 9144066"/>
                <a:gd name="connsiteY4" fmla="*/ 1271150 h 1271150"/>
                <a:gd name="connsiteX5" fmla="*/ 65 w 9144066"/>
                <a:gd name="connsiteY5" fmla="*/ 200706 h 1271150"/>
                <a:gd name="connsiteX6" fmla="*/ 2252 w 9144066"/>
                <a:gd name="connsiteY6" fmla="*/ 121494 h 127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66" h="1271150">
                  <a:moveTo>
                    <a:pt x="2252" y="121494"/>
                  </a:moveTo>
                  <a:lnTo>
                    <a:pt x="6307948" y="1194321"/>
                  </a:lnTo>
                  <a:lnTo>
                    <a:pt x="9144066" y="0"/>
                  </a:lnTo>
                  <a:cubicBezTo>
                    <a:pt x="9143272" y="26405"/>
                    <a:pt x="9142477" y="52809"/>
                    <a:pt x="9141683" y="79214"/>
                  </a:cubicBezTo>
                  <a:lnTo>
                    <a:pt x="6315286" y="1271150"/>
                  </a:lnTo>
                  <a:lnTo>
                    <a:pt x="65" y="200706"/>
                  </a:lnTo>
                  <a:cubicBezTo>
                    <a:pt x="0" y="172714"/>
                    <a:pt x="2317" y="149486"/>
                    <a:pt x="2252" y="1214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6D12E-2748-4267-B446-3B251FB1D5B4}" type="datetime1">
              <a:rPr lang="en-US" smtClean="0"/>
              <a:t>2/16/2023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001C670-DC88-4376-AA6B-FD9548DDC9F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D8661-F6B5-4343-85BC-CB8A00C66112}" type="datetime1">
              <a:rPr lang="en-US" smtClean="0"/>
              <a:t>2/16/2023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346DB-B1C9-4BAB-9FA2-E8F62AA8F8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184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A2D2F-B061-4485-AAB2-DA3801E9F82A}" type="datetime1">
              <a:rPr lang="en-US" smtClean="0"/>
              <a:t>2/16/2023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346DB-B1C9-4BAB-9FA2-E8F62AA8F8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594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992CB-E97D-4DCD-BF1D-2DC8BDF53B49}" type="datetime1">
              <a:rPr lang="en-US" smtClean="0"/>
              <a:t>2/16/2023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346DB-B1C9-4BAB-9FA2-E8F62AA8F8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096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66D58-9868-4BA3-A64C-A281BFBE2AE5}" type="datetime1">
              <a:rPr lang="en-US" smtClean="0"/>
              <a:t>2/16/2023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346DB-B1C9-4BAB-9FA2-E8F62AA8F8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923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A6514-250C-47B7-9F9B-8990350624F5}" type="datetime1">
              <a:rPr lang="en-US" smtClean="0"/>
              <a:t>2/16/2023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346DB-B1C9-4BAB-9FA2-E8F62AA8F8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445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AD337-0970-449D-A814-74C0193215A8}" type="datetime1">
              <a:rPr lang="en-US" smtClean="0"/>
              <a:t>2/16/2023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346DB-B1C9-4BAB-9FA2-E8F62AA8F8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391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2986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41" b="1" i="0" u="sng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203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24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1025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85794" y="477633"/>
            <a:ext cx="1528041" cy="298672"/>
          </a:xfrm>
        </p:spPr>
        <p:txBody>
          <a:bodyPr lIns="0" tIns="0" rIns="0" bIns="0"/>
          <a:lstStyle>
            <a:lvl1pPr>
              <a:defRPr sz="1941" b="1" i="0" u="sng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0976" y="2236019"/>
            <a:ext cx="7509741" cy="203774"/>
          </a:xfrm>
        </p:spPr>
        <p:txBody>
          <a:bodyPr lIns="0" tIns="0" rIns="0" bIns="0"/>
          <a:lstStyle>
            <a:lvl1pPr>
              <a:defRPr sz="1324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55879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85794" y="477633"/>
            <a:ext cx="1528041" cy="298672"/>
          </a:xfrm>
        </p:spPr>
        <p:txBody>
          <a:bodyPr lIns="0" tIns="0" rIns="0" bIns="0"/>
          <a:lstStyle>
            <a:lvl1pPr>
              <a:defRPr sz="1941" b="1" i="0" u="sng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15125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85794" y="477633"/>
            <a:ext cx="1528041" cy="298672"/>
          </a:xfrm>
        </p:spPr>
        <p:txBody>
          <a:bodyPr lIns="0" tIns="0" rIns="0" bIns="0"/>
          <a:lstStyle>
            <a:lvl1pPr>
              <a:defRPr sz="1941" b="1" i="0" u="sng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7466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 baseline="0">
                <a:solidFill>
                  <a:schemeClr val="accent3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733800"/>
          </a:xfrm>
        </p:spPr>
        <p:txBody>
          <a:bodyPr/>
          <a:lstStyle>
            <a:lvl1pPr marL="342900" indent="-274320">
              <a:buFont typeface="Wingdings" panose="05000000000000000000" pitchFamily="2" charset="2"/>
              <a:buChar char="v"/>
              <a:defRPr sz="2800" baseline="0">
                <a:latin typeface="Arial" panose="020B0604020202020204" pitchFamily="34" charset="0"/>
              </a:defRPr>
            </a:lvl1pPr>
            <a:lvl2pPr marL="742950" indent="-274320">
              <a:buFont typeface="Wingdings" panose="05000000000000000000" pitchFamily="2" charset="2"/>
              <a:buChar char="Ø"/>
              <a:defRPr sz="2400"/>
            </a:lvl2pPr>
            <a:lvl3pPr marL="1143000" indent="-274320">
              <a:buSzPct val="200000"/>
              <a:buFont typeface="Arial" panose="020B0604020202020204" pitchFamily="34" charset="0"/>
              <a:buChar char="•"/>
              <a:defRPr sz="2000"/>
            </a:lvl3pPr>
            <a:lvl4pPr marL="1600200" indent="-274320">
              <a:buFont typeface="Wingdings" panose="05000000000000000000" pitchFamily="2" charset="2"/>
              <a:buChar char="q"/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0" y="6172200"/>
            <a:ext cx="9146381" cy="687838"/>
            <a:chOff x="0" y="5457825"/>
            <a:chExt cx="9146381" cy="1402214"/>
          </a:xfrm>
        </p:grpSpPr>
        <p:sp>
          <p:nvSpPr>
            <p:cNvPr id="7" name="Freeform 6"/>
            <p:cNvSpPr/>
            <p:nvPr userDrawn="1"/>
          </p:nvSpPr>
          <p:spPr>
            <a:xfrm>
              <a:off x="0" y="5457825"/>
              <a:ext cx="7239000" cy="1400175"/>
            </a:xfrm>
            <a:custGeom>
              <a:avLst/>
              <a:gdLst>
                <a:gd name="connsiteX0" fmla="*/ 0 w 9134475"/>
                <a:gd name="connsiteY0" fmla="*/ 142875 h 1323975"/>
                <a:gd name="connsiteX1" fmla="*/ 6305550 w 9134475"/>
                <a:gd name="connsiteY1" fmla="*/ 1209675 h 1323975"/>
                <a:gd name="connsiteX2" fmla="*/ 9134475 w 9134475"/>
                <a:gd name="connsiteY2" fmla="*/ 0 h 1323975"/>
                <a:gd name="connsiteX3" fmla="*/ 9134475 w 9134475"/>
                <a:gd name="connsiteY3" fmla="*/ 1323975 h 1323975"/>
                <a:gd name="connsiteX4" fmla="*/ 0 w 9134475"/>
                <a:gd name="connsiteY4" fmla="*/ 1323975 h 1323975"/>
                <a:gd name="connsiteX5" fmla="*/ 0 w 9134475"/>
                <a:gd name="connsiteY5" fmla="*/ 142875 h 1323975"/>
                <a:gd name="connsiteX0" fmla="*/ 0 w 9134475"/>
                <a:gd name="connsiteY0" fmla="*/ 0 h 1181100"/>
                <a:gd name="connsiteX1" fmla="*/ 6305550 w 9134475"/>
                <a:gd name="connsiteY1" fmla="*/ 1066800 h 1181100"/>
                <a:gd name="connsiteX2" fmla="*/ 9134475 w 9134475"/>
                <a:gd name="connsiteY2" fmla="*/ 1181100 h 1181100"/>
                <a:gd name="connsiteX3" fmla="*/ 0 w 9134475"/>
                <a:gd name="connsiteY3" fmla="*/ 1181100 h 1181100"/>
                <a:gd name="connsiteX4" fmla="*/ 0 w 9134475"/>
                <a:gd name="connsiteY4" fmla="*/ 0 h 1181100"/>
                <a:gd name="connsiteX0" fmla="*/ 0 w 6494783"/>
                <a:gd name="connsiteY0" fmla="*/ 0 h 1181100"/>
                <a:gd name="connsiteX1" fmla="*/ 6305550 w 6494783"/>
                <a:gd name="connsiteY1" fmla="*/ 1066800 h 1181100"/>
                <a:gd name="connsiteX2" fmla="*/ 6494783 w 6494783"/>
                <a:gd name="connsiteY2" fmla="*/ 1181100 h 1181100"/>
                <a:gd name="connsiteX3" fmla="*/ 0 w 6494783"/>
                <a:gd name="connsiteY3" fmla="*/ 1181100 h 1181100"/>
                <a:gd name="connsiteX4" fmla="*/ 0 w 6494783"/>
                <a:gd name="connsiteY4" fmla="*/ 0 h 1181100"/>
                <a:gd name="connsiteX0" fmla="*/ 0 w 6494783"/>
                <a:gd name="connsiteY0" fmla="*/ 0 h 1181100"/>
                <a:gd name="connsiteX1" fmla="*/ 6494783 w 6494783"/>
                <a:gd name="connsiteY1" fmla="*/ 1181100 h 1181100"/>
                <a:gd name="connsiteX2" fmla="*/ 0 w 6494783"/>
                <a:gd name="connsiteY2" fmla="*/ 1181100 h 1181100"/>
                <a:gd name="connsiteX3" fmla="*/ 0 w 6494783"/>
                <a:gd name="connsiteY3" fmla="*/ 0 h 1181100"/>
                <a:gd name="connsiteX0" fmla="*/ 0 w 7415827"/>
                <a:gd name="connsiteY0" fmla="*/ 0 h 1181100"/>
                <a:gd name="connsiteX1" fmla="*/ 7415827 w 7415827"/>
                <a:gd name="connsiteY1" fmla="*/ 866775 h 1181100"/>
                <a:gd name="connsiteX2" fmla="*/ 0 w 7415827"/>
                <a:gd name="connsiteY2" fmla="*/ 1181100 h 1181100"/>
                <a:gd name="connsiteX3" fmla="*/ 0 w 7415827"/>
                <a:gd name="connsiteY3" fmla="*/ 0 h 1181100"/>
                <a:gd name="connsiteX0" fmla="*/ 0 w 7415827"/>
                <a:gd name="connsiteY0" fmla="*/ 0 h 1571625"/>
                <a:gd name="connsiteX1" fmla="*/ 7415827 w 7415827"/>
                <a:gd name="connsiteY1" fmla="*/ 866775 h 1571625"/>
                <a:gd name="connsiteX2" fmla="*/ 0 w 7415827"/>
                <a:gd name="connsiteY2" fmla="*/ 1571625 h 1571625"/>
                <a:gd name="connsiteX3" fmla="*/ 0 w 7415827"/>
                <a:gd name="connsiteY3" fmla="*/ 0 h 1571625"/>
                <a:gd name="connsiteX0" fmla="*/ 0 w 7415827"/>
                <a:gd name="connsiteY0" fmla="*/ 0 h 1571625"/>
                <a:gd name="connsiteX1" fmla="*/ 7415827 w 7415827"/>
                <a:gd name="connsiteY1" fmla="*/ 866775 h 1571625"/>
                <a:gd name="connsiteX2" fmla="*/ 1823096 w 7415827"/>
                <a:gd name="connsiteY2" fmla="*/ 1571625 h 1571625"/>
                <a:gd name="connsiteX3" fmla="*/ 0 w 7415827"/>
                <a:gd name="connsiteY3" fmla="*/ 1571625 h 1571625"/>
                <a:gd name="connsiteX4" fmla="*/ 0 w 7415827"/>
                <a:gd name="connsiteY4" fmla="*/ 0 h 1571625"/>
                <a:gd name="connsiteX0" fmla="*/ 0 w 7216426"/>
                <a:gd name="connsiteY0" fmla="*/ 0 h 1571625"/>
                <a:gd name="connsiteX1" fmla="*/ 7216426 w 7216426"/>
                <a:gd name="connsiteY1" fmla="*/ 1038225 h 1571625"/>
                <a:gd name="connsiteX2" fmla="*/ 1823096 w 7216426"/>
                <a:gd name="connsiteY2" fmla="*/ 1571625 h 1571625"/>
                <a:gd name="connsiteX3" fmla="*/ 0 w 7216426"/>
                <a:gd name="connsiteY3" fmla="*/ 1571625 h 1571625"/>
                <a:gd name="connsiteX4" fmla="*/ 0 w 7216426"/>
                <a:gd name="connsiteY4" fmla="*/ 0 h 1571625"/>
                <a:gd name="connsiteX0" fmla="*/ 0 w 7216426"/>
                <a:gd name="connsiteY0" fmla="*/ 0 h 914400"/>
                <a:gd name="connsiteX1" fmla="*/ 7216426 w 7216426"/>
                <a:gd name="connsiteY1" fmla="*/ 381000 h 914400"/>
                <a:gd name="connsiteX2" fmla="*/ 1823096 w 7216426"/>
                <a:gd name="connsiteY2" fmla="*/ 914400 h 914400"/>
                <a:gd name="connsiteX3" fmla="*/ 0 w 7216426"/>
                <a:gd name="connsiteY3" fmla="*/ 914400 h 914400"/>
                <a:gd name="connsiteX4" fmla="*/ 0 w 7216426"/>
                <a:gd name="connsiteY4" fmla="*/ 0 h 914400"/>
                <a:gd name="connsiteX0" fmla="*/ 0 w 7216426"/>
                <a:gd name="connsiteY0" fmla="*/ 0 h 1400175"/>
                <a:gd name="connsiteX1" fmla="*/ 7216426 w 7216426"/>
                <a:gd name="connsiteY1" fmla="*/ 866775 h 1400175"/>
                <a:gd name="connsiteX2" fmla="*/ 1823096 w 7216426"/>
                <a:gd name="connsiteY2" fmla="*/ 1400175 h 1400175"/>
                <a:gd name="connsiteX3" fmla="*/ 0 w 7216426"/>
                <a:gd name="connsiteY3" fmla="*/ 1400175 h 1400175"/>
                <a:gd name="connsiteX4" fmla="*/ 0 w 7216426"/>
                <a:gd name="connsiteY4" fmla="*/ 0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16426" h="1400175">
                  <a:moveTo>
                    <a:pt x="0" y="0"/>
                  </a:moveTo>
                  <a:lnTo>
                    <a:pt x="7216426" y="866775"/>
                  </a:lnTo>
                  <a:lnTo>
                    <a:pt x="1823096" y="1400175"/>
                  </a:lnTo>
                  <a:lnTo>
                    <a:pt x="0" y="14001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2000">
                  <a:schemeClr val="accent1">
                    <a:lumMod val="40000"/>
                    <a:lumOff val="60000"/>
                  </a:schemeClr>
                </a:gs>
                <a:gs pos="66000">
                  <a:schemeClr val="accent1"/>
                </a:gs>
              </a:gsLst>
              <a:lin ang="1662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Freeform 7"/>
            <p:cNvSpPr/>
            <p:nvPr/>
          </p:nvSpPr>
          <p:spPr>
            <a:xfrm>
              <a:off x="1807389" y="6148043"/>
              <a:ext cx="7338991" cy="711996"/>
            </a:xfrm>
            <a:custGeom>
              <a:avLst/>
              <a:gdLst>
                <a:gd name="connsiteX0" fmla="*/ 9525 w 9144000"/>
                <a:gd name="connsiteY0" fmla="*/ 9525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9525 w 9144000"/>
                <a:gd name="connsiteY5" fmla="*/ 9525 h 1457325"/>
                <a:gd name="connsiteX0" fmla="*/ 9525 w 9144000"/>
                <a:gd name="connsiteY0" fmla="*/ 666750 h 2114550"/>
                <a:gd name="connsiteX1" fmla="*/ 9144000 w 9144000"/>
                <a:gd name="connsiteY1" fmla="*/ 0 h 2114550"/>
                <a:gd name="connsiteX2" fmla="*/ 9144000 w 9144000"/>
                <a:gd name="connsiteY2" fmla="*/ 914400 h 2114550"/>
                <a:gd name="connsiteX3" fmla="*/ 6334125 w 9144000"/>
                <a:gd name="connsiteY3" fmla="*/ 2114550 h 2114550"/>
                <a:gd name="connsiteX4" fmla="*/ 0 w 9144000"/>
                <a:gd name="connsiteY4" fmla="*/ 1047750 h 2114550"/>
                <a:gd name="connsiteX5" fmla="*/ 9525 w 9144000"/>
                <a:gd name="connsiteY5" fmla="*/ 666750 h 2114550"/>
                <a:gd name="connsiteX0" fmla="*/ 9525 w 9144000"/>
                <a:gd name="connsiteY0" fmla="*/ 9525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9525 w 9144000"/>
                <a:gd name="connsiteY5" fmla="*/ 9525 h 1457325"/>
                <a:gd name="connsiteX0" fmla="*/ 9525 w 9144000"/>
                <a:gd name="connsiteY0" fmla="*/ 9525 h 1581150"/>
                <a:gd name="connsiteX1" fmla="*/ 9144000 w 9144000"/>
                <a:gd name="connsiteY1" fmla="*/ 0 h 1581150"/>
                <a:gd name="connsiteX2" fmla="*/ 9144000 w 9144000"/>
                <a:gd name="connsiteY2" fmla="*/ 257175 h 1581150"/>
                <a:gd name="connsiteX3" fmla="*/ 9144000 w 9144000"/>
                <a:gd name="connsiteY3" fmla="*/ 1581150 h 1581150"/>
                <a:gd name="connsiteX4" fmla="*/ 6334125 w 9144000"/>
                <a:gd name="connsiteY4" fmla="*/ 1457325 h 1581150"/>
                <a:gd name="connsiteX5" fmla="*/ 0 w 9144000"/>
                <a:gd name="connsiteY5" fmla="*/ 390525 h 1581150"/>
                <a:gd name="connsiteX6" fmla="*/ 9525 w 9144000"/>
                <a:gd name="connsiteY6" fmla="*/ 9525 h 1581150"/>
                <a:gd name="connsiteX0" fmla="*/ 9525 w 9144000"/>
                <a:gd name="connsiteY0" fmla="*/ 9525 h 1581150"/>
                <a:gd name="connsiteX1" fmla="*/ 9144000 w 9144000"/>
                <a:gd name="connsiteY1" fmla="*/ 0 h 1581150"/>
                <a:gd name="connsiteX2" fmla="*/ 9144000 w 9144000"/>
                <a:gd name="connsiteY2" fmla="*/ 257175 h 1581150"/>
                <a:gd name="connsiteX3" fmla="*/ 9144000 w 9144000"/>
                <a:gd name="connsiteY3" fmla="*/ 1581150 h 1581150"/>
                <a:gd name="connsiteX4" fmla="*/ 0 w 9144000"/>
                <a:gd name="connsiteY4" fmla="*/ 390525 h 1581150"/>
                <a:gd name="connsiteX5" fmla="*/ 9525 w 9144000"/>
                <a:gd name="connsiteY5" fmla="*/ 9525 h 1581150"/>
                <a:gd name="connsiteX0" fmla="*/ 9525 w 9144000"/>
                <a:gd name="connsiteY0" fmla="*/ 9525 h 1581150"/>
                <a:gd name="connsiteX1" fmla="*/ 9144000 w 9144000"/>
                <a:gd name="connsiteY1" fmla="*/ 0 h 1581150"/>
                <a:gd name="connsiteX2" fmla="*/ 9144000 w 9144000"/>
                <a:gd name="connsiteY2" fmla="*/ 257175 h 1581150"/>
                <a:gd name="connsiteX3" fmla="*/ 9144000 w 9144000"/>
                <a:gd name="connsiteY3" fmla="*/ 1581150 h 1581150"/>
                <a:gd name="connsiteX4" fmla="*/ 0 w 9144000"/>
                <a:gd name="connsiteY4" fmla="*/ 1571625 h 1581150"/>
                <a:gd name="connsiteX5" fmla="*/ 9525 w 9144000"/>
                <a:gd name="connsiteY5" fmla="*/ 9525 h 1581150"/>
                <a:gd name="connsiteX0" fmla="*/ 342207 w 9144000"/>
                <a:gd name="connsiteY0" fmla="*/ 1323975 h 1581150"/>
                <a:gd name="connsiteX1" fmla="*/ 9144000 w 9144000"/>
                <a:gd name="connsiteY1" fmla="*/ 0 h 1581150"/>
                <a:gd name="connsiteX2" fmla="*/ 9144000 w 9144000"/>
                <a:gd name="connsiteY2" fmla="*/ 257175 h 1581150"/>
                <a:gd name="connsiteX3" fmla="*/ 9144000 w 9144000"/>
                <a:gd name="connsiteY3" fmla="*/ 1581150 h 1581150"/>
                <a:gd name="connsiteX4" fmla="*/ 0 w 9144000"/>
                <a:gd name="connsiteY4" fmla="*/ 1571625 h 1581150"/>
                <a:gd name="connsiteX5" fmla="*/ 342207 w 9144000"/>
                <a:gd name="connsiteY5" fmla="*/ 1323975 h 1581150"/>
                <a:gd name="connsiteX0" fmla="*/ 20 w 9144000"/>
                <a:gd name="connsiteY0" fmla="*/ 1323975 h 1581150"/>
                <a:gd name="connsiteX1" fmla="*/ 9144000 w 9144000"/>
                <a:gd name="connsiteY1" fmla="*/ 0 h 1581150"/>
                <a:gd name="connsiteX2" fmla="*/ 9144000 w 9144000"/>
                <a:gd name="connsiteY2" fmla="*/ 257175 h 1581150"/>
                <a:gd name="connsiteX3" fmla="*/ 9144000 w 9144000"/>
                <a:gd name="connsiteY3" fmla="*/ 1581150 h 1581150"/>
                <a:gd name="connsiteX4" fmla="*/ 0 w 9144000"/>
                <a:gd name="connsiteY4" fmla="*/ 1571625 h 1581150"/>
                <a:gd name="connsiteX5" fmla="*/ 20 w 9144000"/>
                <a:gd name="connsiteY5" fmla="*/ 1323975 h 1581150"/>
                <a:gd name="connsiteX0" fmla="*/ 20 w 9144000"/>
                <a:gd name="connsiteY0" fmla="*/ 1323975 h 1581150"/>
                <a:gd name="connsiteX1" fmla="*/ 9144000 w 9144000"/>
                <a:gd name="connsiteY1" fmla="*/ 0 h 1581150"/>
                <a:gd name="connsiteX2" fmla="*/ 9144000 w 9144000"/>
                <a:gd name="connsiteY2" fmla="*/ 257175 h 1581150"/>
                <a:gd name="connsiteX3" fmla="*/ 9144000 w 9144000"/>
                <a:gd name="connsiteY3" fmla="*/ 1581150 h 1581150"/>
                <a:gd name="connsiteX4" fmla="*/ 0 w 9144000"/>
                <a:gd name="connsiteY4" fmla="*/ 1571625 h 1581150"/>
                <a:gd name="connsiteX5" fmla="*/ 20 w 9144000"/>
                <a:gd name="connsiteY5" fmla="*/ 1323975 h 1581150"/>
                <a:gd name="connsiteX0" fmla="*/ 20 w 9144000"/>
                <a:gd name="connsiteY0" fmla="*/ 1323975 h 1581150"/>
                <a:gd name="connsiteX1" fmla="*/ 9144000 w 9144000"/>
                <a:gd name="connsiteY1" fmla="*/ 0 h 1581150"/>
                <a:gd name="connsiteX2" fmla="*/ 9144000 w 9144000"/>
                <a:gd name="connsiteY2" fmla="*/ 257175 h 1581150"/>
                <a:gd name="connsiteX3" fmla="*/ 9144000 w 9144000"/>
                <a:gd name="connsiteY3" fmla="*/ 1581150 h 1581150"/>
                <a:gd name="connsiteX4" fmla="*/ 0 w 9144000"/>
                <a:gd name="connsiteY4" fmla="*/ 1571625 h 1581150"/>
                <a:gd name="connsiteX5" fmla="*/ 20 w 9144000"/>
                <a:gd name="connsiteY5" fmla="*/ 1323975 h 1581150"/>
                <a:gd name="connsiteX0" fmla="*/ 20 w 9144000"/>
                <a:gd name="connsiteY0" fmla="*/ 1323975 h 1581150"/>
                <a:gd name="connsiteX1" fmla="*/ 9144000 w 9144000"/>
                <a:gd name="connsiteY1" fmla="*/ 0 h 1581150"/>
                <a:gd name="connsiteX2" fmla="*/ 9144000 w 9144000"/>
                <a:gd name="connsiteY2" fmla="*/ 257175 h 1581150"/>
                <a:gd name="connsiteX3" fmla="*/ 9144000 w 9144000"/>
                <a:gd name="connsiteY3" fmla="*/ 1581150 h 1581150"/>
                <a:gd name="connsiteX4" fmla="*/ 9134495 w 9144000"/>
                <a:gd name="connsiteY4" fmla="*/ 1572115 h 1581150"/>
                <a:gd name="connsiteX5" fmla="*/ 0 w 9144000"/>
                <a:gd name="connsiteY5" fmla="*/ 1571625 h 1581150"/>
                <a:gd name="connsiteX6" fmla="*/ 20 w 9144000"/>
                <a:gd name="connsiteY6" fmla="*/ 1323975 h 1581150"/>
                <a:gd name="connsiteX0" fmla="*/ 20 w 9144000"/>
                <a:gd name="connsiteY0" fmla="*/ 1323975 h 1581150"/>
                <a:gd name="connsiteX1" fmla="*/ 9144000 w 9144000"/>
                <a:gd name="connsiteY1" fmla="*/ 0 h 1581150"/>
                <a:gd name="connsiteX2" fmla="*/ 9144000 w 9144000"/>
                <a:gd name="connsiteY2" fmla="*/ 1581150 h 1581150"/>
                <a:gd name="connsiteX3" fmla="*/ 9134495 w 9144000"/>
                <a:gd name="connsiteY3" fmla="*/ 1572115 h 1581150"/>
                <a:gd name="connsiteX4" fmla="*/ 0 w 9144000"/>
                <a:gd name="connsiteY4" fmla="*/ 1571625 h 1581150"/>
                <a:gd name="connsiteX5" fmla="*/ 20 w 9144000"/>
                <a:gd name="connsiteY5" fmla="*/ 1323975 h 1581150"/>
                <a:gd name="connsiteX0" fmla="*/ 20 w 9144000"/>
                <a:gd name="connsiteY0" fmla="*/ 456601 h 713776"/>
                <a:gd name="connsiteX1" fmla="*/ 8611709 w 9144000"/>
                <a:gd name="connsiteY1" fmla="*/ 0 h 713776"/>
                <a:gd name="connsiteX2" fmla="*/ 9144000 w 9144000"/>
                <a:gd name="connsiteY2" fmla="*/ 713776 h 713776"/>
                <a:gd name="connsiteX3" fmla="*/ 9134495 w 9144000"/>
                <a:gd name="connsiteY3" fmla="*/ 704741 h 713776"/>
                <a:gd name="connsiteX4" fmla="*/ 0 w 9144000"/>
                <a:gd name="connsiteY4" fmla="*/ 704251 h 713776"/>
                <a:gd name="connsiteX5" fmla="*/ 20 w 9144000"/>
                <a:gd name="connsiteY5" fmla="*/ 456601 h 713776"/>
                <a:gd name="connsiteX0" fmla="*/ 20 w 9144000"/>
                <a:gd name="connsiteY0" fmla="*/ 818007 h 1075182"/>
                <a:gd name="connsiteX1" fmla="*/ 9124990 w 9144000"/>
                <a:gd name="connsiteY1" fmla="*/ 0 h 1075182"/>
                <a:gd name="connsiteX2" fmla="*/ 9144000 w 9144000"/>
                <a:gd name="connsiteY2" fmla="*/ 1075182 h 1075182"/>
                <a:gd name="connsiteX3" fmla="*/ 9134495 w 9144000"/>
                <a:gd name="connsiteY3" fmla="*/ 1066147 h 1075182"/>
                <a:gd name="connsiteX4" fmla="*/ 0 w 9144000"/>
                <a:gd name="connsiteY4" fmla="*/ 1065657 h 1075182"/>
                <a:gd name="connsiteX5" fmla="*/ 20 w 9144000"/>
                <a:gd name="connsiteY5" fmla="*/ 818007 h 1075182"/>
                <a:gd name="connsiteX0" fmla="*/ 20 w 9144000"/>
                <a:gd name="connsiteY0" fmla="*/ 176512 h 433687"/>
                <a:gd name="connsiteX1" fmla="*/ 8782802 w 9144000"/>
                <a:gd name="connsiteY1" fmla="*/ 0 h 433687"/>
                <a:gd name="connsiteX2" fmla="*/ 9144000 w 9144000"/>
                <a:gd name="connsiteY2" fmla="*/ 433687 h 433687"/>
                <a:gd name="connsiteX3" fmla="*/ 9134495 w 9144000"/>
                <a:gd name="connsiteY3" fmla="*/ 424652 h 433687"/>
                <a:gd name="connsiteX4" fmla="*/ 0 w 9144000"/>
                <a:gd name="connsiteY4" fmla="*/ 424162 h 433687"/>
                <a:gd name="connsiteX5" fmla="*/ 20 w 9144000"/>
                <a:gd name="connsiteY5" fmla="*/ 176512 h 433687"/>
                <a:gd name="connsiteX0" fmla="*/ 20 w 9144000"/>
                <a:gd name="connsiteY0" fmla="*/ 411426 h 668601"/>
                <a:gd name="connsiteX1" fmla="*/ 9124989 w 9144000"/>
                <a:gd name="connsiteY1" fmla="*/ 0 h 668601"/>
                <a:gd name="connsiteX2" fmla="*/ 9144000 w 9144000"/>
                <a:gd name="connsiteY2" fmla="*/ 668601 h 668601"/>
                <a:gd name="connsiteX3" fmla="*/ 9134495 w 9144000"/>
                <a:gd name="connsiteY3" fmla="*/ 659566 h 668601"/>
                <a:gd name="connsiteX4" fmla="*/ 0 w 9144000"/>
                <a:gd name="connsiteY4" fmla="*/ 659076 h 668601"/>
                <a:gd name="connsiteX5" fmla="*/ 20 w 9144000"/>
                <a:gd name="connsiteY5" fmla="*/ 411426 h 668601"/>
                <a:gd name="connsiteX0" fmla="*/ 20 w 9144000"/>
                <a:gd name="connsiteY0" fmla="*/ 998711 h 1081261"/>
                <a:gd name="connsiteX1" fmla="*/ 9124989 w 9144000"/>
                <a:gd name="connsiteY1" fmla="*/ 0 h 1081261"/>
                <a:gd name="connsiteX2" fmla="*/ 9144000 w 9144000"/>
                <a:gd name="connsiteY2" fmla="*/ 668601 h 1081261"/>
                <a:gd name="connsiteX3" fmla="*/ 9134495 w 9144000"/>
                <a:gd name="connsiteY3" fmla="*/ 659566 h 1081261"/>
                <a:gd name="connsiteX4" fmla="*/ 0 w 9144000"/>
                <a:gd name="connsiteY4" fmla="*/ 659076 h 1081261"/>
                <a:gd name="connsiteX5" fmla="*/ 20 w 9144000"/>
                <a:gd name="connsiteY5" fmla="*/ 998711 h 1081261"/>
                <a:gd name="connsiteX0" fmla="*/ 2243247 w 9144000"/>
                <a:gd name="connsiteY0" fmla="*/ 619235 h 701785"/>
                <a:gd name="connsiteX1" fmla="*/ 9124989 w 9144000"/>
                <a:gd name="connsiteY1" fmla="*/ 0 h 701785"/>
                <a:gd name="connsiteX2" fmla="*/ 9144000 w 9144000"/>
                <a:gd name="connsiteY2" fmla="*/ 668601 h 701785"/>
                <a:gd name="connsiteX3" fmla="*/ 9134495 w 9144000"/>
                <a:gd name="connsiteY3" fmla="*/ 659566 h 701785"/>
                <a:gd name="connsiteX4" fmla="*/ 0 w 9144000"/>
                <a:gd name="connsiteY4" fmla="*/ 659076 h 701785"/>
                <a:gd name="connsiteX5" fmla="*/ 2243247 w 9144000"/>
                <a:gd name="connsiteY5" fmla="*/ 619235 h 701785"/>
                <a:gd name="connsiteX0" fmla="*/ 7 w 6900760"/>
                <a:gd name="connsiteY0" fmla="*/ 619235 h 1354783"/>
                <a:gd name="connsiteX1" fmla="*/ 6881749 w 6900760"/>
                <a:gd name="connsiteY1" fmla="*/ 0 h 1354783"/>
                <a:gd name="connsiteX2" fmla="*/ 6900760 w 6900760"/>
                <a:gd name="connsiteY2" fmla="*/ 668601 h 1354783"/>
                <a:gd name="connsiteX3" fmla="*/ 6891255 w 6900760"/>
                <a:gd name="connsiteY3" fmla="*/ 659566 h 1354783"/>
                <a:gd name="connsiteX4" fmla="*/ 684361 w 6900760"/>
                <a:gd name="connsiteY4" fmla="*/ 1354783 h 1354783"/>
                <a:gd name="connsiteX5" fmla="*/ 7 w 6900760"/>
                <a:gd name="connsiteY5" fmla="*/ 619235 h 1354783"/>
                <a:gd name="connsiteX0" fmla="*/ 0 w 6900753"/>
                <a:gd name="connsiteY0" fmla="*/ 619235 h 668601"/>
                <a:gd name="connsiteX1" fmla="*/ 6881742 w 6900753"/>
                <a:gd name="connsiteY1" fmla="*/ 0 h 668601"/>
                <a:gd name="connsiteX2" fmla="*/ 6900753 w 6900753"/>
                <a:gd name="connsiteY2" fmla="*/ 668601 h 668601"/>
                <a:gd name="connsiteX3" fmla="*/ 6891248 w 6900753"/>
                <a:gd name="connsiteY3" fmla="*/ 659566 h 668601"/>
                <a:gd name="connsiteX4" fmla="*/ 0 w 6900753"/>
                <a:gd name="connsiteY4" fmla="*/ 619235 h 668601"/>
                <a:gd name="connsiteX0" fmla="*/ 0 w 6263905"/>
                <a:gd name="connsiteY0" fmla="*/ 1197485 h 1197485"/>
                <a:gd name="connsiteX1" fmla="*/ 6244894 w 6263905"/>
                <a:gd name="connsiteY1" fmla="*/ 0 h 1197485"/>
                <a:gd name="connsiteX2" fmla="*/ 6263905 w 6263905"/>
                <a:gd name="connsiteY2" fmla="*/ 668601 h 1197485"/>
                <a:gd name="connsiteX3" fmla="*/ 6254400 w 6263905"/>
                <a:gd name="connsiteY3" fmla="*/ 659566 h 1197485"/>
                <a:gd name="connsiteX4" fmla="*/ 0 w 6263905"/>
                <a:gd name="connsiteY4" fmla="*/ 1197485 h 1197485"/>
                <a:gd name="connsiteX0" fmla="*/ 0 w 7318982"/>
                <a:gd name="connsiteY0" fmla="*/ 673446 h 673446"/>
                <a:gd name="connsiteX1" fmla="*/ 7299971 w 7318982"/>
                <a:gd name="connsiteY1" fmla="*/ 0 h 673446"/>
                <a:gd name="connsiteX2" fmla="*/ 7318982 w 7318982"/>
                <a:gd name="connsiteY2" fmla="*/ 668601 h 673446"/>
                <a:gd name="connsiteX3" fmla="*/ 7309477 w 7318982"/>
                <a:gd name="connsiteY3" fmla="*/ 659566 h 673446"/>
                <a:gd name="connsiteX4" fmla="*/ 0 w 7318982"/>
                <a:gd name="connsiteY4" fmla="*/ 673446 h 673446"/>
                <a:gd name="connsiteX0" fmla="*/ 0 w 7318982"/>
                <a:gd name="connsiteY0" fmla="*/ 673446 h 673446"/>
                <a:gd name="connsiteX1" fmla="*/ 7299971 w 7318982"/>
                <a:gd name="connsiteY1" fmla="*/ 0 h 673446"/>
                <a:gd name="connsiteX2" fmla="*/ 7318982 w 7318982"/>
                <a:gd name="connsiteY2" fmla="*/ 668601 h 673446"/>
                <a:gd name="connsiteX3" fmla="*/ 0 w 7318982"/>
                <a:gd name="connsiteY3" fmla="*/ 673446 h 673446"/>
                <a:gd name="connsiteX0" fmla="*/ 0 w 7318982"/>
                <a:gd name="connsiteY0" fmla="*/ 526624 h 526624"/>
                <a:gd name="connsiteX1" fmla="*/ 7166898 w 7318982"/>
                <a:gd name="connsiteY1" fmla="*/ 0 h 526624"/>
                <a:gd name="connsiteX2" fmla="*/ 7318982 w 7318982"/>
                <a:gd name="connsiteY2" fmla="*/ 521779 h 526624"/>
                <a:gd name="connsiteX3" fmla="*/ 0 w 7318982"/>
                <a:gd name="connsiteY3" fmla="*/ 526624 h 526624"/>
                <a:gd name="connsiteX0" fmla="*/ 0 w 7323733"/>
                <a:gd name="connsiteY0" fmla="*/ 673445 h 673445"/>
                <a:gd name="connsiteX1" fmla="*/ 7323733 w 7323733"/>
                <a:gd name="connsiteY1" fmla="*/ 0 h 673445"/>
                <a:gd name="connsiteX2" fmla="*/ 7318982 w 7323733"/>
                <a:gd name="connsiteY2" fmla="*/ 668600 h 673445"/>
                <a:gd name="connsiteX3" fmla="*/ 0 w 7323733"/>
                <a:gd name="connsiteY3" fmla="*/ 673445 h 673445"/>
                <a:gd name="connsiteX0" fmla="*/ 0 w 7323733"/>
                <a:gd name="connsiteY0" fmla="*/ 673445 h 673445"/>
                <a:gd name="connsiteX1" fmla="*/ 7323733 w 7323733"/>
                <a:gd name="connsiteY1" fmla="*/ 0 h 673445"/>
                <a:gd name="connsiteX2" fmla="*/ 7145512 w 7323733"/>
                <a:gd name="connsiteY2" fmla="*/ 352371 h 673445"/>
                <a:gd name="connsiteX3" fmla="*/ 0 w 7323733"/>
                <a:gd name="connsiteY3" fmla="*/ 673445 h 673445"/>
                <a:gd name="connsiteX0" fmla="*/ 0 w 7323733"/>
                <a:gd name="connsiteY0" fmla="*/ 673445 h 675378"/>
                <a:gd name="connsiteX1" fmla="*/ 7323733 w 7323733"/>
                <a:gd name="connsiteY1" fmla="*/ 0 h 675378"/>
                <a:gd name="connsiteX2" fmla="*/ 7318982 w 7323733"/>
                <a:gd name="connsiteY2" fmla="*/ 675378 h 675378"/>
                <a:gd name="connsiteX3" fmla="*/ 0 w 7323733"/>
                <a:gd name="connsiteY3" fmla="*/ 673445 h 675378"/>
                <a:gd name="connsiteX0" fmla="*/ 0 w 7323733"/>
                <a:gd name="connsiteY0" fmla="*/ 673445 h 673445"/>
                <a:gd name="connsiteX1" fmla="*/ 7323733 w 7323733"/>
                <a:gd name="connsiteY1" fmla="*/ 0 h 673445"/>
                <a:gd name="connsiteX2" fmla="*/ 7202544 w 7323733"/>
                <a:gd name="connsiteY2" fmla="*/ 490158 h 673445"/>
                <a:gd name="connsiteX3" fmla="*/ 0 w 7323733"/>
                <a:gd name="connsiteY3" fmla="*/ 673445 h 673445"/>
                <a:gd name="connsiteX0" fmla="*/ 0 w 7323733"/>
                <a:gd name="connsiteY0" fmla="*/ 673445 h 675379"/>
                <a:gd name="connsiteX1" fmla="*/ 7323733 w 7323733"/>
                <a:gd name="connsiteY1" fmla="*/ 0 h 675379"/>
                <a:gd name="connsiteX2" fmla="*/ 7321359 w 7323733"/>
                <a:gd name="connsiteY2" fmla="*/ 675379 h 675379"/>
                <a:gd name="connsiteX3" fmla="*/ 0 w 7323733"/>
                <a:gd name="connsiteY3" fmla="*/ 673445 h 67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3733" h="675379">
                  <a:moveTo>
                    <a:pt x="0" y="673445"/>
                  </a:moveTo>
                  <a:lnTo>
                    <a:pt x="7323733" y="0"/>
                  </a:lnTo>
                  <a:cubicBezTo>
                    <a:pt x="7322149" y="222867"/>
                    <a:pt x="7322943" y="452512"/>
                    <a:pt x="7321359" y="675379"/>
                  </a:cubicBezTo>
                  <a:lnTo>
                    <a:pt x="0" y="673445"/>
                  </a:lnTo>
                  <a:close/>
                </a:path>
              </a:pathLst>
            </a:custGeom>
            <a:gradFill>
              <a:gsLst>
                <a:gs pos="28000">
                  <a:schemeClr val="accent3"/>
                </a:gs>
                <a:gs pos="40000">
                  <a:schemeClr val="accent3">
                    <a:lumMod val="40000"/>
                    <a:lumOff val="60000"/>
                  </a:schemeClr>
                </a:gs>
                <a:gs pos="48000">
                  <a:schemeClr val="accent3"/>
                </a:gs>
              </a:gsLst>
              <a:lin ang="15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1680725" y="6116507"/>
              <a:ext cx="7465656" cy="741493"/>
            </a:xfrm>
            <a:custGeom>
              <a:avLst/>
              <a:gdLst>
                <a:gd name="connsiteX0" fmla="*/ 7408506 w 7408506"/>
                <a:gd name="connsiteY0" fmla="*/ 0 h 755780"/>
                <a:gd name="connsiteX1" fmla="*/ 0 w 7408506"/>
                <a:gd name="connsiteY1" fmla="*/ 755780 h 755780"/>
                <a:gd name="connsiteX2" fmla="*/ 662473 w 7408506"/>
                <a:gd name="connsiteY2" fmla="*/ 755780 h 755780"/>
                <a:gd name="connsiteX3" fmla="*/ 7408506 w 7408506"/>
                <a:gd name="connsiteY3" fmla="*/ 74645 h 755780"/>
                <a:gd name="connsiteX4" fmla="*/ 7408506 w 7408506"/>
                <a:gd name="connsiteY4" fmla="*/ 0 h 755780"/>
                <a:gd name="connsiteX0" fmla="*/ 6958449 w 6958449"/>
                <a:gd name="connsiteY0" fmla="*/ 0 h 755780"/>
                <a:gd name="connsiteX1" fmla="*/ 0 w 6958449"/>
                <a:gd name="connsiteY1" fmla="*/ 712918 h 755780"/>
                <a:gd name="connsiteX2" fmla="*/ 212416 w 6958449"/>
                <a:gd name="connsiteY2" fmla="*/ 755780 h 755780"/>
                <a:gd name="connsiteX3" fmla="*/ 6958449 w 6958449"/>
                <a:gd name="connsiteY3" fmla="*/ 74645 h 755780"/>
                <a:gd name="connsiteX4" fmla="*/ 6958449 w 6958449"/>
                <a:gd name="connsiteY4" fmla="*/ 0 h 755780"/>
                <a:gd name="connsiteX0" fmla="*/ 6958449 w 6958449"/>
                <a:gd name="connsiteY0" fmla="*/ 0 h 712918"/>
                <a:gd name="connsiteX1" fmla="*/ 0 w 6958449"/>
                <a:gd name="connsiteY1" fmla="*/ 712918 h 712918"/>
                <a:gd name="connsiteX2" fmla="*/ 302903 w 6958449"/>
                <a:gd name="connsiteY2" fmla="*/ 705774 h 712918"/>
                <a:gd name="connsiteX3" fmla="*/ 6958449 w 6958449"/>
                <a:gd name="connsiteY3" fmla="*/ 74645 h 712918"/>
                <a:gd name="connsiteX4" fmla="*/ 6958449 w 6958449"/>
                <a:gd name="connsiteY4" fmla="*/ 0 h 712918"/>
                <a:gd name="connsiteX0" fmla="*/ 6958449 w 6958449"/>
                <a:gd name="connsiteY0" fmla="*/ 0 h 741492"/>
                <a:gd name="connsiteX1" fmla="*/ 0 w 6958449"/>
                <a:gd name="connsiteY1" fmla="*/ 712918 h 741492"/>
                <a:gd name="connsiteX2" fmla="*/ 248134 w 6958449"/>
                <a:gd name="connsiteY2" fmla="*/ 741492 h 741492"/>
                <a:gd name="connsiteX3" fmla="*/ 6958449 w 6958449"/>
                <a:gd name="connsiteY3" fmla="*/ 74645 h 741492"/>
                <a:gd name="connsiteX4" fmla="*/ 6958449 w 6958449"/>
                <a:gd name="connsiteY4" fmla="*/ 0 h 741492"/>
                <a:gd name="connsiteX0" fmla="*/ 7465656 w 7465656"/>
                <a:gd name="connsiteY0" fmla="*/ 0 h 741493"/>
                <a:gd name="connsiteX1" fmla="*/ 0 w 7465656"/>
                <a:gd name="connsiteY1" fmla="*/ 741493 h 741493"/>
                <a:gd name="connsiteX2" fmla="*/ 755341 w 7465656"/>
                <a:gd name="connsiteY2" fmla="*/ 741492 h 741493"/>
                <a:gd name="connsiteX3" fmla="*/ 7465656 w 7465656"/>
                <a:gd name="connsiteY3" fmla="*/ 74645 h 741493"/>
                <a:gd name="connsiteX4" fmla="*/ 7465656 w 7465656"/>
                <a:gd name="connsiteY4" fmla="*/ 0 h 741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65656" h="741493">
                  <a:moveTo>
                    <a:pt x="7465656" y="0"/>
                  </a:moveTo>
                  <a:lnTo>
                    <a:pt x="0" y="741493"/>
                  </a:lnTo>
                  <a:lnTo>
                    <a:pt x="755341" y="741492"/>
                  </a:lnTo>
                  <a:lnTo>
                    <a:pt x="7465656" y="74645"/>
                  </a:lnTo>
                  <a:lnTo>
                    <a:pt x="74656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E67D3-60E4-4D27-9E0B-6D034DBF6EC1}" type="datetime1">
              <a:rPr lang="en-US" smtClean="0"/>
              <a:t>2/16/2023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1C670-DC88-4376-AA6B-FD9548DDC9F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8489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2DAB7-38E7-443B-8E03-D2CCAEFBE4DA}" type="datetime1">
              <a:rPr lang="en-US" smtClean="0"/>
              <a:t>2/16/2023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1C670-DC88-4376-AA6B-FD9548DDC9F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76" y="6172200"/>
            <a:ext cx="9146459" cy="688181"/>
            <a:chOff x="-76" y="5293518"/>
            <a:chExt cx="9146459" cy="1566863"/>
          </a:xfrm>
        </p:grpSpPr>
        <p:sp>
          <p:nvSpPr>
            <p:cNvPr id="13" name="Freeform 12"/>
            <p:cNvSpPr/>
            <p:nvPr/>
          </p:nvSpPr>
          <p:spPr>
            <a:xfrm>
              <a:off x="-76" y="5293518"/>
              <a:ext cx="9144093" cy="1443038"/>
            </a:xfrm>
            <a:custGeom>
              <a:avLst/>
              <a:gdLst>
                <a:gd name="connsiteX0" fmla="*/ 9525 w 9144000"/>
                <a:gd name="connsiteY0" fmla="*/ 9525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9525 w 9144000"/>
                <a:gd name="connsiteY5" fmla="*/ 9525 h 1457325"/>
                <a:gd name="connsiteX0" fmla="*/ 9525 w 9144000"/>
                <a:gd name="connsiteY0" fmla="*/ 666750 h 2114550"/>
                <a:gd name="connsiteX1" fmla="*/ 9144000 w 9144000"/>
                <a:gd name="connsiteY1" fmla="*/ 0 h 2114550"/>
                <a:gd name="connsiteX2" fmla="*/ 9144000 w 9144000"/>
                <a:gd name="connsiteY2" fmla="*/ 914400 h 2114550"/>
                <a:gd name="connsiteX3" fmla="*/ 6334125 w 9144000"/>
                <a:gd name="connsiteY3" fmla="*/ 2114550 h 2114550"/>
                <a:gd name="connsiteX4" fmla="*/ 0 w 9144000"/>
                <a:gd name="connsiteY4" fmla="*/ 1047750 h 2114550"/>
                <a:gd name="connsiteX5" fmla="*/ 9525 w 9144000"/>
                <a:gd name="connsiteY5" fmla="*/ 666750 h 2114550"/>
                <a:gd name="connsiteX0" fmla="*/ 9525 w 9144000"/>
                <a:gd name="connsiteY0" fmla="*/ 9525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9525 w 9144000"/>
                <a:gd name="connsiteY5" fmla="*/ 9525 h 1457325"/>
                <a:gd name="connsiteX0" fmla="*/ 9525 w 9144000"/>
                <a:gd name="connsiteY0" fmla="*/ 9525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9525 w 9144000"/>
                <a:gd name="connsiteY5" fmla="*/ 9525 h 1457325"/>
                <a:gd name="connsiteX0" fmla="*/ 355114 w 9144000"/>
                <a:gd name="connsiteY0" fmla="*/ 0 h 1562100"/>
                <a:gd name="connsiteX1" fmla="*/ 9144000 w 9144000"/>
                <a:gd name="connsiteY1" fmla="*/ 104775 h 1562100"/>
                <a:gd name="connsiteX2" fmla="*/ 9144000 w 9144000"/>
                <a:gd name="connsiteY2" fmla="*/ 361950 h 1562100"/>
                <a:gd name="connsiteX3" fmla="*/ 6334125 w 9144000"/>
                <a:gd name="connsiteY3" fmla="*/ 1562100 h 1562100"/>
                <a:gd name="connsiteX4" fmla="*/ 0 w 9144000"/>
                <a:gd name="connsiteY4" fmla="*/ 495300 h 1562100"/>
                <a:gd name="connsiteX5" fmla="*/ 355114 w 9144000"/>
                <a:gd name="connsiteY5" fmla="*/ 0 h 1562100"/>
                <a:gd name="connsiteX0" fmla="*/ 411923 w 9144000"/>
                <a:gd name="connsiteY0" fmla="*/ 83344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411923 w 9144000"/>
                <a:gd name="connsiteY5" fmla="*/ 83344 h 1457325"/>
                <a:gd name="connsiteX0" fmla="*/ 28462 w 9144000"/>
                <a:gd name="connsiteY0" fmla="*/ 9525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28462 w 9144000"/>
                <a:gd name="connsiteY5" fmla="*/ 9525 h 1457325"/>
                <a:gd name="connsiteX0" fmla="*/ 108942 w 9144000"/>
                <a:gd name="connsiteY0" fmla="*/ 104775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108942 w 9144000"/>
                <a:gd name="connsiteY5" fmla="*/ 104775 h 1457325"/>
                <a:gd name="connsiteX0" fmla="*/ 26095 w 9144000"/>
                <a:gd name="connsiteY0" fmla="*/ 14288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26095 w 9144000"/>
                <a:gd name="connsiteY5" fmla="*/ 14288 h 1457325"/>
                <a:gd name="connsiteX0" fmla="*/ 0 w 9117905"/>
                <a:gd name="connsiteY0" fmla="*/ 14288 h 1457325"/>
                <a:gd name="connsiteX1" fmla="*/ 9117905 w 9117905"/>
                <a:gd name="connsiteY1" fmla="*/ 0 h 1457325"/>
                <a:gd name="connsiteX2" fmla="*/ 9117905 w 9117905"/>
                <a:gd name="connsiteY2" fmla="*/ 257175 h 1457325"/>
                <a:gd name="connsiteX3" fmla="*/ 6308030 w 9117905"/>
                <a:gd name="connsiteY3" fmla="*/ 1457325 h 1457325"/>
                <a:gd name="connsiteX4" fmla="*/ 212977 w 9117905"/>
                <a:gd name="connsiteY4" fmla="*/ 311944 h 1457325"/>
                <a:gd name="connsiteX5" fmla="*/ 0 w 9117905"/>
                <a:gd name="connsiteY5" fmla="*/ 14288 h 1457325"/>
                <a:gd name="connsiteX0" fmla="*/ 0 w 9117905"/>
                <a:gd name="connsiteY0" fmla="*/ 14288 h 1457325"/>
                <a:gd name="connsiteX1" fmla="*/ 9117905 w 9117905"/>
                <a:gd name="connsiteY1" fmla="*/ 0 h 1457325"/>
                <a:gd name="connsiteX2" fmla="*/ 9117905 w 9117905"/>
                <a:gd name="connsiteY2" fmla="*/ 257175 h 1457325"/>
                <a:gd name="connsiteX3" fmla="*/ 6308030 w 9117905"/>
                <a:gd name="connsiteY3" fmla="*/ 1457325 h 1457325"/>
                <a:gd name="connsiteX4" fmla="*/ 2310 w 9117905"/>
                <a:gd name="connsiteY4" fmla="*/ 376237 h 1457325"/>
                <a:gd name="connsiteX5" fmla="*/ 0 w 9117905"/>
                <a:gd name="connsiteY5" fmla="*/ 14288 h 1457325"/>
                <a:gd name="connsiteX0" fmla="*/ 0 w 9117905"/>
                <a:gd name="connsiteY0" fmla="*/ 14288 h 1531144"/>
                <a:gd name="connsiteX1" fmla="*/ 9117905 w 9117905"/>
                <a:gd name="connsiteY1" fmla="*/ 0 h 1531144"/>
                <a:gd name="connsiteX2" fmla="*/ 9117905 w 9117905"/>
                <a:gd name="connsiteY2" fmla="*/ 257175 h 1531144"/>
                <a:gd name="connsiteX3" fmla="*/ 6308030 w 9117905"/>
                <a:gd name="connsiteY3" fmla="*/ 1531144 h 1531144"/>
                <a:gd name="connsiteX4" fmla="*/ 2310 w 9117905"/>
                <a:gd name="connsiteY4" fmla="*/ 376237 h 1531144"/>
                <a:gd name="connsiteX5" fmla="*/ 0 w 9117905"/>
                <a:gd name="connsiteY5" fmla="*/ 14288 h 1531144"/>
                <a:gd name="connsiteX0" fmla="*/ 0 w 9117905"/>
                <a:gd name="connsiteY0" fmla="*/ 14288 h 1450181"/>
                <a:gd name="connsiteX1" fmla="*/ 9117905 w 9117905"/>
                <a:gd name="connsiteY1" fmla="*/ 0 h 1450181"/>
                <a:gd name="connsiteX2" fmla="*/ 9117905 w 9117905"/>
                <a:gd name="connsiteY2" fmla="*/ 257175 h 1450181"/>
                <a:gd name="connsiteX3" fmla="*/ 6260689 w 9117905"/>
                <a:gd name="connsiteY3" fmla="*/ 1450181 h 1450181"/>
                <a:gd name="connsiteX4" fmla="*/ 2310 w 9117905"/>
                <a:gd name="connsiteY4" fmla="*/ 376237 h 1450181"/>
                <a:gd name="connsiteX5" fmla="*/ 0 w 9117905"/>
                <a:gd name="connsiteY5" fmla="*/ 14288 h 1450181"/>
                <a:gd name="connsiteX0" fmla="*/ 0 w 9117905"/>
                <a:gd name="connsiteY0" fmla="*/ 14288 h 1450181"/>
                <a:gd name="connsiteX1" fmla="*/ 9117905 w 9117905"/>
                <a:gd name="connsiteY1" fmla="*/ 0 h 1450181"/>
                <a:gd name="connsiteX2" fmla="*/ 8994819 w 9117905"/>
                <a:gd name="connsiteY2" fmla="*/ 257175 h 1450181"/>
                <a:gd name="connsiteX3" fmla="*/ 6260689 w 9117905"/>
                <a:gd name="connsiteY3" fmla="*/ 1450181 h 1450181"/>
                <a:gd name="connsiteX4" fmla="*/ 2310 w 9117905"/>
                <a:gd name="connsiteY4" fmla="*/ 376237 h 1450181"/>
                <a:gd name="connsiteX5" fmla="*/ 0 w 9117905"/>
                <a:gd name="connsiteY5" fmla="*/ 14288 h 1450181"/>
                <a:gd name="connsiteX0" fmla="*/ 0 w 9117905"/>
                <a:gd name="connsiteY0" fmla="*/ 14288 h 1450181"/>
                <a:gd name="connsiteX1" fmla="*/ 9117905 w 9117905"/>
                <a:gd name="connsiteY1" fmla="*/ 0 h 1450181"/>
                <a:gd name="connsiteX2" fmla="*/ 9106070 w 9117905"/>
                <a:gd name="connsiteY2" fmla="*/ 257175 h 1450181"/>
                <a:gd name="connsiteX3" fmla="*/ 6260689 w 9117905"/>
                <a:gd name="connsiteY3" fmla="*/ 1450181 h 1450181"/>
                <a:gd name="connsiteX4" fmla="*/ 2310 w 9117905"/>
                <a:gd name="connsiteY4" fmla="*/ 376237 h 1450181"/>
                <a:gd name="connsiteX5" fmla="*/ 0 w 9117905"/>
                <a:gd name="connsiteY5" fmla="*/ 14288 h 1450181"/>
                <a:gd name="connsiteX0" fmla="*/ 0 w 9106070"/>
                <a:gd name="connsiteY0" fmla="*/ 0 h 1435893"/>
                <a:gd name="connsiteX1" fmla="*/ 9013755 w 9106070"/>
                <a:gd name="connsiteY1" fmla="*/ 97630 h 1435893"/>
                <a:gd name="connsiteX2" fmla="*/ 9106070 w 9106070"/>
                <a:gd name="connsiteY2" fmla="*/ 242887 h 1435893"/>
                <a:gd name="connsiteX3" fmla="*/ 6260689 w 9106070"/>
                <a:gd name="connsiteY3" fmla="*/ 1435893 h 1435893"/>
                <a:gd name="connsiteX4" fmla="*/ 2310 w 9106070"/>
                <a:gd name="connsiteY4" fmla="*/ 361949 h 1435893"/>
                <a:gd name="connsiteX5" fmla="*/ 0 w 9106070"/>
                <a:gd name="connsiteY5" fmla="*/ 0 h 1435893"/>
                <a:gd name="connsiteX0" fmla="*/ 0 w 9106070"/>
                <a:gd name="connsiteY0" fmla="*/ 2 h 1435895"/>
                <a:gd name="connsiteX1" fmla="*/ 9096602 w 9106070"/>
                <a:gd name="connsiteY1" fmla="*/ 0 h 1435895"/>
                <a:gd name="connsiteX2" fmla="*/ 9106070 w 9106070"/>
                <a:gd name="connsiteY2" fmla="*/ 242889 h 1435895"/>
                <a:gd name="connsiteX3" fmla="*/ 6260689 w 9106070"/>
                <a:gd name="connsiteY3" fmla="*/ 1435895 h 1435895"/>
                <a:gd name="connsiteX4" fmla="*/ 2310 w 9106070"/>
                <a:gd name="connsiteY4" fmla="*/ 361951 h 1435895"/>
                <a:gd name="connsiteX5" fmla="*/ 0 w 9106070"/>
                <a:gd name="connsiteY5" fmla="*/ 2 h 1435895"/>
                <a:gd name="connsiteX0" fmla="*/ 0 w 9106070"/>
                <a:gd name="connsiteY0" fmla="*/ 0 h 1435893"/>
                <a:gd name="connsiteX1" fmla="*/ 8973515 w 9106070"/>
                <a:gd name="connsiteY1" fmla="*/ 123823 h 1435893"/>
                <a:gd name="connsiteX2" fmla="*/ 9106070 w 9106070"/>
                <a:gd name="connsiteY2" fmla="*/ 242887 h 1435893"/>
                <a:gd name="connsiteX3" fmla="*/ 6260689 w 9106070"/>
                <a:gd name="connsiteY3" fmla="*/ 1435893 h 1435893"/>
                <a:gd name="connsiteX4" fmla="*/ 2310 w 9106070"/>
                <a:gd name="connsiteY4" fmla="*/ 361949 h 1435893"/>
                <a:gd name="connsiteX5" fmla="*/ 0 w 9106070"/>
                <a:gd name="connsiteY5" fmla="*/ 0 h 1435893"/>
                <a:gd name="connsiteX0" fmla="*/ 0 w 9106070"/>
                <a:gd name="connsiteY0" fmla="*/ 7145 h 1443038"/>
                <a:gd name="connsiteX1" fmla="*/ 9089499 w 9106070"/>
                <a:gd name="connsiteY1" fmla="*/ 0 h 1443038"/>
                <a:gd name="connsiteX2" fmla="*/ 9106070 w 9106070"/>
                <a:gd name="connsiteY2" fmla="*/ 250032 h 1443038"/>
                <a:gd name="connsiteX3" fmla="*/ 6260689 w 9106070"/>
                <a:gd name="connsiteY3" fmla="*/ 1443038 h 1443038"/>
                <a:gd name="connsiteX4" fmla="*/ 2310 w 9106070"/>
                <a:gd name="connsiteY4" fmla="*/ 369094 h 1443038"/>
                <a:gd name="connsiteX5" fmla="*/ 0 w 9106070"/>
                <a:gd name="connsiteY5" fmla="*/ 7145 h 1443038"/>
                <a:gd name="connsiteX0" fmla="*/ 0 w 9089499"/>
                <a:gd name="connsiteY0" fmla="*/ 7145 h 1443038"/>
                <a:gd name="connsiteX1" fmla="*/ 9089499 w 9089499"/>
                <a:gd name="connsiteY1" fmla="*/ 0 h 1443038"/>
                <a:gd name="connsiteX2" fmla="*/ 8923808 w 9089499"/>
                <a:gd name="connsiteY2" fmla="*/ 197644 h 1443038"/>
                <a:gd name="connsiteX3" fmla="*/ 6260689 w 9089499"/>
                <a:gd name="connsiteY3" fmla="*/ 1443038 h 1443038"/>
                <a:gd name="connsiteX4" fmla="*/ 2310 w 9089499"/>
                <a:gd name="connsiteY4" fmla="*/ 369094 h 1443038"/>
                <a:gd name="connsiteX5" fmla="*/ 0 w 9089499"/>
                <a:gd name="connsiteY5" fmla="*/ 7145 h 1443038"/>
                <a:gd name="connsiteX0" fmla="*/ 0 w 9089499"/>
                <a:gd name="connsiteY0" fmla="*/ 7145 h 1443038"/>
                <a:gd name="connsiteX1" fmla="*/ 9089499 w 9089499"/>
                <a:gd name="connsiteY1" fmla="*/ 0 h 1443038"/>
                <a:gd name="connsiteX2" fmla="*/ 9084767 w 9089499"/>
                <a:gd name="connsiteY2" fmla="*/ 247650 h 1443038"/>
                <a:gd name="connsiteX3" fmla="*/ 6260689 w 9089499"/>
                <a:gd name="connsiteY3" fmla="*/ 1443038 h 1443038"/>
                <a:gd name="connsiteX4" fmla="*/ 2310 w 9089499"/>
                <a:gd name="connsiteY4" fmla="*/ 369094 h 1443038"/>
                <a:gd name="connsiteX5" fmla="*/ 0 w 9089499"/>
                <a:gd name="connsiteY5" fmla="*/ 7145 h 1443038"/>
                <a:gd name="connsiteX0" fmla="*/ 0 w 9089499"/>
                <a:gd name="connsiteY0" fmla="*/ 7145 h 1443038"/>
                <a:gd name="connsiteX1" fmla="*/ 9089499 w 9089499"/>
                <a:gd name="connsiteY1" fmla="*/ 0 h 1443038"/>
                <a:gd name="connsiteX2" fmla="*/ 8982984 w 9089499"/>
                <a:gd name="connsiteY2" fmla="*/ 202406 h 1443038"/>
                <a:gd name="connsiteX3" fmla="*/ 6260689 w 9089499"/>
                <a:gd name="connsiteY3" fmla="*/ 1443038 h 1443038"/>
                <a:gd name="connsiteX4" fmla="*/ 2310 w 9089499"/>
                <a:gd name="connsiteY4" fmla="*/ 369094 h 1443038"/>
                <a:gd name="connsiteX5" fmla="*/ 0 w 9089499"/>
                <a:gd name="connsiteY5" fmla="*/ 7145 h 1443038"/>
                <a:gd name="connsiteX0" fmla="*/ 0 w 9089499"/>
                <a:gd name="connsiteY0" fmla="*/ 7145 h 1443038"/>
                <a:gd name="connsiteX1" fmla="*/ 9089499 w 9089499"/>
                <a:gd name="connsiteY1" fmla="*/ 0 h 1443038"/>
                <a:gd name="connsiteX2" fmla="*/ 9087134 w 9089499"/>
                <a:gd name="connsiteY2" fmla="*/ 254793 h 1443038"/>
                <a:gd name="connsiteX3" fmla="*/ 6260689 w 9089499"/>
                <a:gd name="connsiteY3" fmla="*/ 1443038 h 1443038"/>
                <a:gd name="connsiteX4" fmla="*/ 2310 w 9089499"/>
                <a:gd name="connsiteY4" fmla="*/ 369094 h 1443038"/>
                <a:gd name="connsiteX5" fmla="*/ 0 w 9089499"/>
                <a:gd name="connsiteY5" fmla="*/ 7145 h 1443038"/>
                <a:gd name="connsiteX0" fmla="*/ 0 w 9089499"/>
                <a:gd name="connsiteY0" fmla="*/ 7145 h 1443038"/>
                <a:gd name="connsiteX1" fmla="*/ 9089499 w 9089499"/>
                <a:gd name="connsiteY1" fmla="*/ 0 h 1443038"/>
                <a:gd name="connsiteX2" fmla="*/ 9087134 w 9089499"/>
                <a:gd name="connsiteY2" fmla="*/ 254793 h 1443038"/>
                <a:gd name="connsiteX3" fmla="*/ 6260689 w 9089499"/>
                <a:gd name="connsiteY3" fmla="*/ 1443038 h 1443038"/>
                <a:gd name="connsiteX4" fmla="*/ 130131 w 9089499"/>
                <a:gd name="connsiteY4" fmla="*/ 266700 h 1443038"/>
                <a:gd name="connsiteX5" fmla="*/ 0 w 9089499"/>
                <a:gd name="connsiteY5" fmla="*/ 7145 h 1443038"/>
                <a:gd name="connsiteX0" fmla="*/ 57 w 9089556"/>
                <a:gd name="connsiteY0" fmla="*/ 7145 h 1443038"/>
                <a:gd name="connsiteX1" fmla="*/ 9089556 w 9089556"/>
                <a:gd name="connsiteY1" fmla="*/ 0 h 1443038"/>
                <a:gd name="connsiteX2" fmla="*/ 9087191 w 9089556"/>
                <a:gd name="connsiteY2" fmla="*/ 254793 h 1443038"/>
                <a:gd name="connsiteX3" fmla="*/ 6260746 w 9089556"/>
                <a:gd name="connsiteY3" fmla="*/ 1443038 h 1443038"/>
                <a:gd name="connsiteX4" fmla="*/ 0 w 9089556"/>
                <a:gd name="connsiteY4" fmla="*/ 366713 h 1443038"/>
                <a:gd name="connsiteX5" fmla="*/ 57 w 9089556"/>
                <a:gd name="connsiteY5" fmla="*/ 7145 h 1443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89556" h="1443038">
                  <a:moveTo>
                    <a:pt x="57" y="7145"/>
                  </a:moveTo>
                  <a:lnTo>
                    <a:pt x="9089556" y="0"/>
                  </a:lnTo>
                  <a:cubicBezTo>
                    <a:pt x="9087979" y="82550"/>
                    <a:pt x="9088768" y="172243"/>
                    <a:pt x="9087191" y="254793"/>
                  </a:cubicBezTo>
                  <a:lnTo>
                    <a:pt x="6260746" y="1443038"/>
                  </a:lnTo>
                  <a:lnTo>
                    <a:pt x="0" y="366713"/>
                  </a:lnTo>
                  <a:lnTo>
                    <a:pt x="57" y="7145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4000">
                  <a:schemeClr val="accent1">
                    <a:lumMod val="60000"/>
                    <a:lumOff val="40000"/>
                  </a:schemeClr>
                </a:gs>
                <a:gs pos="83000">
                  <a:schemeClr val="accent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>
                <a:lnSpc>
                  <a:spcPct val="100000"/>
                </a:lnSpc>
              </a:pPr>
              <a:endParaRPr lang="en-US" sz="1800" b="1" kern="1200" dirty="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-76" y="5293518"/>
              <a:ext cx="9144093" cy="1443038"/>
            </a:xfrm>
            <a:custGeom>
              <a:avLst/>
              <a:gdLst>
                <a:gd name="connsiteX0" fmla="*/ 9525 w 9144000"/>
                <a:gd name="connsiteY0" fmla="*/ 9525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9525 w 9144000"/>
                <a:gd name="connsiteY5" fmla="*/ 9525 h 1457325"/>
                <a:gd name="connsiteX0" fmla="*/ 9525 w 9144000"/>
                <a:gd name="connsiteY0" fmla="*/ 666750 h 2114550"/>
                <a:gd name="connsiteX1" fmla="*/ 9144000 w 9144000"/>
                <a:gd name="connsiteY1" fmla="*/ 0 h 2114550"/>
                <a:gd name="connsiteX2" fmla="*/ 9144000 w 9144000"/>
                <a:gd name="connsiteY2" fmla="*/ 914400 h 2114550"/>
                <a:gd name="connsiteX3" fmla="*/ 6334125 w 9144000"/>
                <a:gd name="connsiteY3" fmla="*/ 2114550 h 2114550"/>
                <a:gd name="connsiteX4" fmla="*/ 0 w 9144000"/>
                <a:gd name="connsiteY4" fmla="*/ 1047750 h 2114550"/>
                <a:gd name="connsiteX5" fmla="*/ 9525 w 9144000"/>
                <a:gd name="connsiteY5" fmla="*/ 666750 h 2114550"/>
                <a:gd name="connsiteX0" fmla="*/ 9525 w 9144000"/>
                <a:gd name="connsiteY0" fmla="*/ 9525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9525 w 9144000"/>
                <a:gd name="connsiteY5" fmla="*/ 9525 h 1457325"/>
                <a:gd name="connsiteX0" fmla="*/ 9525 w 9144000"/>
                <a:gd name="connsiteY0" fmla="*/ 9525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9525 w 9144000"/>
                <a:gd name="connsiteY5" fmla="*/ 9525 h 1457325"/>
                <a:gd name="connsiteX0" fmla="*/ 355114 w 9144000"/>
                <a:gd name="connsiteY0" fmla="*/ 0 h 1562100"/>
                <a:gd name="connsiteX1" fmla="*/ 9144000 w 9144000"/>
                <a:gd name="connsiteY1" fmla="*/ 104775 h 1562100"/>
                <a:gd name="connsiteX2" fmla="*/ 9144000 w 9144000"/>
                <a:gd name="connsiteY2" fmla="*/ 361950 h 1562100"/>
                <a:gd name="connsiteX3" fmla="*/ 6334125 w 9144000"/>
                <a:gd name="connsiteY3" fmla="*/ 1562100 h 1562100"/>
                <a:gd name="connsiteX4" fmla="*/ 0 w 9144000"/>
                <a:gd name="connsiteY4" fmla="*/ 495300 h 1562100"/>
                <a:gd name="connsiteX5" fmla="*/ 355114 w 9144000"/>
                <a:gd name="connsiteY5" fmla="*/ 0 h 1562100"/>
                <a:gd name="connsiteX0" fmla="*/ 411923 w 9144000"/>
                <a:gd name="connsiteY0" fmla="*/ 83344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411923 w 9144000"/>
                <a:gd name="connsiteY5" fmla="*/ 83344 h 1457325"/>
                <a:gd name="connsiteX0" fmla="*/ 28462 w 9144000"/>
                <a:gd name="connsiteY0" fmla="*/ 9525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28462 w 9144000"/>
                <a:gd name="connsiteY5" fmla="*/ 9525 h 1457325"/>
                <a:gd name="connsiteX0" fmla="*/ 108942 w 9144000"/>
                <a:gd name="connsiteY0" fmla="*/ 104775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108942 w 9144000"/>
                <a:gd name="connsiteY5" fmla="*/ 104775 h 1457325"/>
                <a:gd name="connsiteX0" fmla="*/ 26095 w 9144000"/>
                <a:gd name="connsiteY0" fmla="*/ 14288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26095 w 9144000"/>
                <a:gd name="connsiteY5" fmla="*/ 14288 h 1457325"/>
                <a:gd name="connsiteX0" fmla="*/ 0 w 9117905"/>
                <a:gd name="connsiteY0" fmla="*/ 14288 h 1457325"/>
                <a:gd name="connsiteX1" fmla="*/ 9117905 w 9117905"/>
                <a:gd name="connsiteY1" fmla="*/ 0 h 1457325"/>
                <a:gd name="connsiteX2" fmla="*/ 9117905 w 9117905"/>
                <a:gd name="connsiteY2" fmla="*/ 257175 h 1457325"/>
                <a:gd name="connsiteX3" fmla="*/ 6308030 w 9117905"/>
                <a:gd name="connsiteY3" fmla="*/ 1457325 h 1457325"/>
                <a:gd name="connsiteX4" fmla="*/ 212977 w 9117905"/>
                <a:gd name="connsiteY4" fmla="*/ 311944 h 1457325"/>
                <a:gd name="connsiteX5" fmla="*/ 0 w 9117905"/>
                <a:gd name="connsiteY5" fmla="*/ 14288 h 1457325"/>
                <a:gd name="connsiteX0" fmla="*/ 0 w 9117905"/>
                <a:gd name="connsiteY0" fmla="*/ 14288 h 1457325"/>
                <a:gd name="connsiteX1" fmla="*/ 9117905 w 9117905"/>
                <a:gd name="connsiteY1" fmla="*/ 0 h 1457325"/>
                <a:gd name="connsiteX2" fmla="*/ 9117905 w 9117905"/>
                <a:gd name="connsiteY2" fmla="*/ 257175 h 1457325"/>
                <a:gd name="connsiteX3" fmla="*/ 6308030 w 9117905"/>
                <a:gd name="connsiteY3" fmla="*/ 1457325 h 1457325"/>
                <a:gd name="connsiteX4" fmla="*/ 2310 w 9117905"/>
                <a:gd name="connsiteY4" fmla="*/ 376237 h 1457325"/>
                <a:gd name="connsiteX5" fmla="*/ 0 w 9117905"/>
                <a:gd name="connsiteY5" fmla="*/ 14288 h 1457325"/>
                <a:gd name="connsiteX0" fmla="*/ 0 w 9117905"/>
                <a:gd name="connsiteY0" fmla="*/ 14288 h 1531144"/>
                <a:gd name="connsiteX1" fmla="*/ 9117905 w 9117905"/>
                <a:gd name="connsiteY1" fmla="*/ 0 h 1531144"/>
                <a:gd name="connsiteX2" fmla="*/ 9117905 w 9117905"/>
                <a:gd name="connsiteY2" fmla="*/ 257175 h 1531144"/>
                <a:gd name="connsiteX3" fmla="*/ 6308030 w 9117905"/>
                <a:gd name="connsiteY3" fmla="*/ 1531144 h 1531144"/>
                <a:gd name="connsiteX4" fmla="*/ 2310 w 9117905"/>
                <a:gd name="connsiteY4" fmla="*/ 376237 h 1531144"/>
                <a:gd name="connsiteX5" fmla="*/ 0 w 9117905"/>
                <a:gd name="connsiteY5" fmla="*/ 14288 h 1531144"/>
                <a:gd name="connsiteX0" fmla="*/ 0 w 9117905"/>
                <a:gd name="connsiteY0" fmla="*/ 14288 h 1450181"/>
                <a:gd name="connsiteX1" fmla="*/ 9117905 w 9117905"/>
                <a:gd name="connsiteY1" fmla="*/ 0 h 1450181"/>
                <a:gd name="connsiteX2" fmla="*/ 9117905 w 9117905"/>
                <a:gd name="connsiteY2" fmla="*/ 257175 h 1450181"/>
                <a:gd name="connsiteX3" fmla="*/ 6260689 w 9117905"/>
                <a:gd name="connsiteY3" fmla="*/ 1450181 h 1450181"/>
                <a:gd name="connsiteX4" fmla="*/ 2310 w 9117905"/>
                <a:gd name="connsiteY4" fmla="*/ 376237 h 1450181"/>
                <a:gd name="connsiteX5" fmla="*/ 0 w 9117905"/>
                <a:gd name="connsiteY5" fmla="*/ 14288 h 1450181"/>
                <a:gd name="connsiteX0" fmla="*/ 0 w 9117905"/>
                <a:gd name="connsiteY0" fmla="*/ 14288 h 1450181"/>
                <a:gd name="connsiteX1" fmla="*/ 9117905 w 9117905"/>
                <a:gd name="connsiteY1" fmla="*/ 0 h 1450181"/>
                <a:gd name="connsiteX2" fmla="*/ 8994819 w 9117905"/>
                <a:gd name="connsiteY2" fmla="*/ 257175 h 1450181"/>
                <a:gd name="connsiteX3" fmla="*/ 6260689 w 9117905"/>
                <a:gd name="connsiteY3" fmla="*/ 1450181 h 1450181"/>
                <a:gd name="connsiteX4" fmla="*/ 2310 w 9117905"/>
                <a:gd name="connsiteY4" fmla="*/ 376237 h 1450181"/>
                <a:gd name="connsiteX5" fmla="*/ 0 w 9117905"/>
                <a:gd name="connsiteY5" fmla="*/ 14288 h 1450181"/>
                <a:gd name="connsiteX0" fmla="*/ 0 w 9117905"/>
                <a:gd name="connsiteY0" fmla="*/ 14288 h 1450181"/>
                <a:gd name="connsiteX1" fmla="*/ 9117905 w 9117905"/>
                <a:gd name="connsiteY1" fmla="*/ 0 h 1450181"/>
                <a:gd name="connsiteX2" fmla="*/ 9106070 w 9117905"/>
                <a:gd name="connsiteY2" fmla="*/ 257175 h 1450181"/>
                <a:gd name="connsiteX3" fmla="*/ 6260689 w 9117905"/>
                <a:gd name="connsiteY3" fmla="*/ 1450181 h 1450181"/>
                <a:gd name="connsiteX4" fmla="*/ 2310 w 9117905"/>
                <a:gd name="connsiteY4" fmla="*/ 376237 h 1450181"/>
                <a:gd name="connsiteX5" fmla="*/ 0 w 9117905"/>
                <a:gd name="connsiteY5" fmla="*/ 14288 h 1450181"/>
                <a:gd name="connsiteX0" fmla="*/ 0 w 9106070"/>
                <a:gd name="connsiteY0" fmla="*/ 0 h 1435893"/>
                <a:gd name="connsiteX1" fmla="*/ 9013755 w 9106070"/>
                <a:gd name="connsiteY1" fmla="*/ 97630 h 1435893"/>
                <a:gd name="connsiteX2" fmla="*/ 9106070 w 9106070"/>
                <a:gd name="connsiteY2" fmla="*/ 242887 h 1435893"/>
                <a:gd name="connsiteX3" fmla="*/ 6260689 w 9106070"/>
                <a:gd name="connsiteY3" fmla="*/ 1435893 h 1435893"/>
                <a:gd name="connsiteX4" fmla="*/ 2310 w 9106070"/>
                <a:gd name="connsiteY4" fmla="*/ 361949 h 1435893"/>
                <a:gd name="connsiteX5" fmla="*/ 0 w 9106070"/>
                <a:gd name="connsiteY5" fmla="*/ 0 h 1435893"/>
                <a:gd name="connsiteX0" fmla="*/ 0 w 9106070"/>
                <a:gd name="connsiteY0" fmla="*/ 2 h 1435895"/>
                <a:gd name="connsiteX1" fmla="*/ 9096602 w 9106070"/>
                <a:gd name="connsiteY1" fmla="*/ 0 h 1435895"/>
                <a:gd name="connsiteX2" fmla="*/ 9106070 w 9106070"/>
                <a:gd name="connsiteY2" fmla="*/ 242889 h 1435895"/>
                <a:gd name="connsiteX3" fmla="*/ 6260689 w 9106070"/>
                <a:gd name="connsiteY3" fmla="*/ 1435895 h 1435895"/>
                <a:gd name="connsiteX4" fmla="*/ 2310 w 9106070"/>
                <a:gd name="connsiteY4" fmla="*/ 361951 h 1435895"/>
                <a:gd name="connsiteX5" fmla="*/ 0 w 9106070"/>
                <a:gd name="connsiteY5" fmla="*/ 2 h 1435895"/>
                <a:gd name="connsiteX0" fmla="*/ 0 w 9106070"/>
                <a:gd name="connsiteY0" fmla="*/ 0 h 1435893"/>
                <a:gd name="connsiteX1" fmla="*/ 8973515 w 9106070"/>
                <a:gd name="connsiteY1" fmla="*/ 123823 h 1435893"/>
                <a:gd name="connsiteX2" fmla="*/ 9106070 w 9106070"/>
                <a:gd name="connsiteY2" fmla="*/ 242887 h 1435893"/>
                <a:gd name="connsiteX3" fmla="*/ 6260689 w 9106070"/>
                <a:gd name="connsiteY3" fmla="*/ 1435893 h 1435893"/>
                <a:gd name="connsiteX4" fmla="*/ 2310 w 9106070"/>
                <a:gd name="connsiteY4" fmla="*/ 361949 h 1435893"/>
                <a:gd name="connsiteX5" fmla="*/ 0 w 9106070"/>
                <a:gd name="connsiteY5" fmla="*/ 0 h 1435893"/>
                <a:gd name="connsiteX0" fmla="*/ 0 w 9106070"/>
                <a:gd name="connsiteY0" fmla="*/ 7145 h 1443038"/>
                <a:gd name="connsiteX1" fmla="*/ 9089499 w 9106070"/>
                <a:gd name="connsiteY1" fmla="*/ 0 h 1443038"/>
                <a:gd name="connsiteX2" fmla="*/ 9106070 w 9106070"/>
                <a:gd name="connsiteY2" fmla="*/ 250032 h 1443038"/>
                <a:gd name="connsiteX3" fmla="*/ 6260689 w 9106070"/>
                <a:gd name="connsiteY3" fmla="*/ 1443038 h 1443038"/>
                <a:gd name="connsiteX4" fmla="*/ 2310 w 9106070"/>
                <a:gd name="connsiteY4" fmla="*/ 369094 h 1443038"/>
                <a:gd name="connsiteX5" fmla="*/ 0 w 9106070"/>
                <a:gd name="connsiteY5" fmla="*/ 7145 h 1443038"/>
                <a:gd name="connsiteX0" fmla="*/ 0 w 9089499"/>
                <a:gd name="connsiteY0" fmla="*/ 7145 h 1443038"/>
                <a:gd name="connsiteX1" fmla="*/ 9089499 w 9089499"/>
                <a:gd name="connsiteY1" fmla="*/ 0 h 1443038"/>
                <a:gd name="connsiteX2" fmla="*/ 8923808 w 9089499"/>
                <a:gd name="connsiteY2" fmla="*/ 197644 h 1443038"/>
                <a:gd name="connsiteX3" fmla="*/ 6260689 w 9089499"/>
                <a:gd name="connsiteY3" fmla="*/ 1443038 h 1443038"/>
                <a:gd name="connsiteX4" fmla="*/ 2310 w 9089499"/>
                <a:gd name="connsiteY4" fmla="*/ 369094 h 1443038"/>
                <a:gd name="connsiteX5" fmla="*/ 0 w 9089499"/>
                <a:gd name="connsiteY5" fmla="*/ 7145 h 1443038"/>
                <a:gd name="connsiteX0" fmla="*/ 0 w 9089499"/>
                <a:gd name="connsiteY0" fmla="*/ 7145 h 1443038"/>
                <a:gd name="connsiteX1" fmla="*/ 9089499 w 9089499"/>
                <a:gd name="connsiteY1" fmla="*/ 0 h 1443038"/>
                <a:gd name="connsiteX2" fmla="*/ 9084767 w 9089499"/>
                <a:gd name="connsiteY2" fmla="*/ 247650 h 1443038"/>
                <a:gd name="connsiteX3" fmla="*/ 6260689 w 9089499"/>
                <a:gd name="connsiteY3" fmla="*/ 1443038 h 1443038"/>
                <a:gd name="connsiteX4" fmla="*/ 2310 w 9089499"/>
                <a:gd name="connsiteY4" fmla="*/ 369094 h 1443038"/>
                <a:gd name="connsiteX5" fmla="*/ 0 w 9089499"/>
                <a:gd name="connsiteY5" fmla="*/ 7145 h 1443038"/>
                <a:gd name="connsiteX0" fmla="*/ 0 w 9089499"/>
                <a:gd name="connsiteY0" fmla="*/ 7145 h 1443038"/>
                <a:gd name="connsiteX1" fmla="*/ 9089499 w 9089499"/>
                <a:gd name="connsiteY1" fmla="*/ 0 h 1443038"/>
                <a:gd name="connsiteX2" fmla="*/ 8982984 w 9089499"/>
                <a:gd name="connsiteY2" fmla="*/ 202406 h 1443038"/>
                <a:gd name="connsiteX3" fmla="*/ 6260689 w 9089499"/>
                <a:gd name="connsiteY3" fmla="*/ 1443038 h 1443038"/>
                <a:gd name="connsiteX4" fmla="*/ 2310 w 9089499"/>
                <a:gd name="connsiteY4" fmla="*/ 369094 h 1443038"/>
                <a:gd name="connsiteX5" fmla="*/ 0 w 9089499"/>
                <a:gd name="connsiteY5" fmla="*/ 7145 h 1443038"/>
                <a:gd name="connsiteX0" fmla="*/ 0 w 9089499"/>
                <a:gd name="connsiteY0" fmla="*/ 7145 h 1443038"/>
                <a:gd name="connsiteX1" fmla="*/ 9089499 w 9089499"/>
                <a:gd name="connsiteY1" fmla="*/ 0 h 1443038"/>
                <a:gd name="connsiteX2" fmla="*/ 9087134 w 9089499"/>
                <a:gd name="connsiteY2" fmla="*/ 254793 h 1443038"/>
                <a:gd name="connsiteX3" fmla="*/ 6260689 w 9089499"/>
                <a:gd name="connsiteY3" fmla="*/ 1443038 h 1443038"/>
                <a:gd name="connsiteX4" fmla="*/ 2310 w 9089499"/>
                <a:gd name="connsiteY4" fmla="*/ 369094 h 1443038"/>
                <a:gd name="connsiteX5" fmla="*/ 0 w 9089499"/>
                <a:gd name="connsiteY5" fmla="*/ 7145 h 1443038"/>
                <a:gd name="connsiteX0" fmla="*/ 0 w 9089499"/>
                <a:gd name="connsiteY0" fmla="*/ 7145 h 1443038"/>
                <a:gd name="connsiteX1" fmla="*/ 9089499 w 9089499"/>
                <a:gd name="connsiteY1" fmla="*/ 0 h 1443038"/>
                <a:gd name="connsiteX2" fmla="*/ 9087134 w 9089499"/>
                <a:gd name="connsiteY2" fmla="*/ 254793 h 1443038"/>
                <a:gd name="connsiteX3" fmla="*/ 6260689 w 9089499"/>
                <a:gd name="connsiteY3" fmla="*/ 1443038 h 1443038"/>
                <a:gd name="connsiteX4" fmla="*/ 130131 w 9089499"/>
                <a:gd name="connsiteY4" fmla="*/ 266700 h 1443038"/>
                <a:gd name="connsiteX5" fmla="*/ 0 w 9089499"/>
                <a:gd name="connsiteY5" fmla="*/ 7145 h 1443038"/>
                <a:gd name="connsiteX0" fmla="*/ 57 w 9089556"/>
                <a:gd name="connsiteY0" fmla="*/ 7145 h 1443038"/>
                <a:gd name="connsiteX1" fmla="*/ 9089556 w 9089556"/>
                <a:gd name="connsiteY1" fmla="*/ 0 h 1443038"/>
                <a:gd name="connsiteX2" fmla="*/ 9087191 w 9089556"/>
                <a:gd name="connsiteY2" fmla="*/ 254793 h 1443038"/>
                <a:gd name="connsiteX3" fmla="*/ 6260746 w 9089556"/>
                <a:gd name="connsiteY3" fmla="*/ 1443038 h 1443038"/>
                <a:gd name="connsiteX4" fmla="*/ 0 w 9089556"/>
                <a:gd name="connsiteY4" fmla="*/ 366713 h 1443038"/>
                <a:gd name="connsiteX5" fmla="*/ 57 w 9089556"/>
                <a:gd name="connsiteY5" fmla="*/ 7145 h 1443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89556" h="1443038">
                  <a:moveTo>
                    <a:pt x="57" y="7145"/>
                  </a:moveTo>
                  <a:lnTo>
                    <a:pt x="9089556" y="0"/>
                  </a:lnTo>
                  <a:cubicBezTo>
                    <a:pt x="9087979" y="82550"/>
                    <a:pt x="9088768" y="172243"/>
                    <a:pt x="9087191" y="254793"/>
                  </a:cubicBezTo>
                  <a:lnTo>
                    <a:pt x="6260746" y="1443038"/>
                  </a:lnTo>
                  <a:lnTo>
                    <a:pt x="0" y="366713"/>
                  </a:lnTo>
                  <a:lnTo>
                    <a:pt x="57" y="7145"/>
                  </a:lnTo>
                  <a:close/>
                </a:path>
              </a:pathLst>
            </a:custGeom>
            <a:gradFill>
              <a:gsLst>
                <a:gs pos="41000">
                  <a:schemeClr val="accent1">
                    <a:alpha val="0"/>
                  </a:schemeClr>
                </a:gs>
                <a:gs pos="57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6000000" scaled="0"/>
            </a:gra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>
                <a:lnSpc>
                  <a:spcPct val="100000"/>
                </a:lnSpc>
              </a:pPr>
              <a:endParaRPr lang="en-US" sz="1800" b="1" kern="1200" dirty="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0" y="5545932"/>
              <a:ext cx="9146383" cy="1314449"/>
            </a:xfrm>
            <a:custGeom>
              <a:avLst/>
              <a:gdLst>
                <a:gd name="connsiteX0" fmla="*/ 0 w 9134475"/>
                <a:gd name="connsiteY0" fmla="*/ 142875 h 1323975"/>
                <a:gd name="connsiteX1" fmla="*/ 6305550 w 9134475"/>
                <a:gd name="connsiteY1" fmla="*/ 1209675 h 1323975"/>
                <a:gd name="connsiteX2" fmla="*/ 9134475 w 9134475"/>
                <a:gd name="connsiteY2" fmla="*/ 0 h 1323975"/>
                <a:gd name="connsiteX3" fmla="*/ 9134475 w 9134475"/>
                <a:gd name="connsiteY3" fmla="*/ 1323975 h 1323975"/>
                <a:gd name="connsiteX4" fmla="*/ 0 w 9134475"/>
                <a:gd name="connsiteY4" fmla="*/ 1323975 h 1323975"/>
                <a:gd name="connsiteX5" fmla="*/ 0 w 9134475"/>
                <a:gd name="connsiteY5" fmla="*/ 142875 h 1323975"/>
                <a:gd name="connsiteX0" fmla="*/ 0 w 9134475"/>
                <a:gd name="connsiteY0" fmla="*/ 33337 h 1214437"/>
                <a:gd name="connsiteX1" fmla="*/ 6305550 w 9134475"/>
                <a:gd name="connsiteY1" fmla="*/ 1100137 h 1214437"/>
                <a:gd name="connsiteX2" fmla="*/ 9044270 w 9134475"/>
                <a:gd name="connsiteY2" fmla="*/ 0 h 1214437"/>
                <a:gd name="connsiteX3" fmla="*/ 9134475 w 9134475"/>
                <a:gd name="connsiteY3" fmla="*/ 1214437 h 1214437"/>
                <a:gd name="connsiteX4" fmla="*/ 0 w 9134475"/>
                <a:gd name="connsiteY4" fmla="*/ 1214437 h 1214437"/>
                <a:gd name="connsiteX5" fmla="*/ 0 w 9134475"/>
                <a:gd name="connsiteY5" fmla="*/ 33337 h 1214437"/>
                <a:gd name="connsiteX0" fmla="*/ 0 w 9134475"/>
                <a:gd name="connsiteY0" fmla="*/ 130968 h 1312068"/>
                <a:gd name="connsiteX1" fmla="*/ 6305550 w 9134475"/>
                <a:gd name="connsiteY1" fmla="*/ 1197768 h 1312068"/>
                <a:gd name="connsiteX2" fmla="*/ 9113111 w 9134475"/>
                <a:gd name="connsiteY2" fmla="*/ 0 h 1312068"/>
                <a:gd name="connsiteX3" fmla="*/ 9134475 w 9134475"/>
                <a:gd name="connsiteY3" fmla="*/ 1312068 h 1312068"/>
                <a:gd name="connsiteX4" fmla="*/ 0 w 9134475"/>
                <a:gd name="connsiteY4" fmla="*/ 1312068 h 1312068"/>
                <a:gd name="connsiteX5" fmla="*/ 0 w 9134475"/>
                <a:gd name="connsiteY5" fmla="*/ 130968 h 1312068"/>
                <a:gd name="connsiteX0" fmla="*/ 0 w 9113111"/>
                <a:gd name="connsiteY0" fmla="*/ 130968 h 1312068"/>
                <a:gd name="connsiteX1" fmla="*/ 6305550 w 9113111"/>
                <a:gd name="connsiteY1" fmla="*/ 1197768 h 1312068"/>
                <a:gd name="connsiteX2" fmla="*/ 9113111 w 9113111"/>
                <a:gd name="connsiteY2" fmla="*/ 0 h 1312068"/>
                <a:gd name="connsiteX3" fmla="*/ 8958813 w 9113111"/>
                <a:gd name="connsiteY3" fmla="*/ 1009649 h 1312068"/>
                <a:gd name="connsiteX4" fmla="*/ 0 w 9113111"/>
                <a:gd name="connsiteY4" fmla="*/ 1312068 h 1312068"/>
                <a:gd name="connsiteX5" fmla="*/ 0 w 9113111"/>
                <a:gd name="connsiteY5" fmla="*/ 130968 h 1312068"/>
                <a:gd name="connsiteX0" fmla="*/ 0 w 9117860"/>
                <a:gd name="connsiteY0" fmla="*/ 130968 h 1314449"/>
                <a:gd name="connsiteX1" fmla="*/ 6305550 w 9117860"/>
                <a:gd name="connsiteY1" fmla="*/ 1197768 h 1314449"/>
                <a:gd name="connsiteX2" fmla="*/ 9113111 w 9117860"/>
                <a:gd name="connsiteY2" fmla="*/ 0 h 1314449"/>
                <a:gd name="connsiteX3" fmla="*/ 9117860 w 9117860"/>
                <a:gd name="connsiteY3" fmla="*/ 1314449 h 1314449"/>
                <a:gd name="connsiteX4" fmla="*/ 0 w 9117860"/>
                <a:gd name="connsiteY4" fmla="*/ 1312068 h 1314449"/>
                <a:gd name="connsiteX5" fmla="*/ 0 w 9117860"/>
                <a:gd name="connsiteY5" fmla="*/ 130968 h 1314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17860" h="1314449">
                  <a:moveTo>
                    <a:pt x="0" y="130968"/>
                  </a:moveTo>
                  <a:lnTo>
                    <a:pt x="6305550" y="1197768"/>
                  </a:lnTo>
                  <a:lnTo>
                    <a:pt x="9113111" y="0"/>
                  </a:lnTo>
                  <a:lnTo>
                    <a:pt x="9117860" y="1314449"/>
                  </a:lnTo>
                  <a:lnTo>
                    <a:pt x="0" y="1312068"/>
                  </a:lnTo>
                  <a:lnTo>
                    <a:pt x="0" y="130968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lumMod val="40000"/>
                    <a:lumOff val="60000"/>
                  </a:schemeClr>
                </a:gs>
                <a:gs pos="50000">
                  <a:schemeClr val="accent3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b="1" dirty="0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130" y="5502670"/>
              <a:ext cx="9144066" cy="1271150"/>
            </a:xfrm>
            <a:custGeom>
              <a:avLst/>
              <a:gdLst>
                <a:gd name="connsiteX0" fmla="*/ 9331 w 9144000"/>
                <a:gd name="connsiteY0" fmla="*/ 111968 h 1278294"/>
                <a:gd name="connsiteX1" fmla="*/ 6288833 w 9144000"/>
                <a:gd name="connsiteY1" fmla="*/ 1194319 h 1278294"/>
                <a:gd name="connsiteX2" fmla="*/ 9144000 w 9144000"/>
                <a:gd name="connsiteY2" fmla="*/ 0 h 1278294"/>
                <a:gd name="connsiteX3" fmla="*/ 9144000 w 9144000"/>
                <a:gd name="connsiteY3" fmla="*/ 83976 h 1278294"/>
                <a:gd name="connsiteX4" fmla="*/ 6279502 w 9144000"/>
                <a:gd name="connsiteY4" fmla="*/ 1278294 h 1278294"/>
                <a:gd name="connsiteX5" fmla="*/ 0 w 9144000"/>
                <a:gd name="connsiteY5" fmla="*/ 195943 h 1278294"/>
                <a:gd name="connsiteX6" fmla="*/ 9331 w 9144000"/>
                <a:gd name="connsiteY6" fmla="*/ 111968 h 1278294"/>
                <a:gd name="connsiteX0" fmla="*/ 0 w 9134669"/>
                <a:gd name="connsiteY0" fmla="*/ 111968 h 1278294"/>
                <a:gd name="connsiteX1" fmla="*/ 6279502 w 9134669"/>
                <a:gd name="connsiteY1" fmla="*/ 1194319 h 1278294"/>
                <a:gd name="connsiteX2" fmla="*/ 9134669 w 9134669"/>
                <a:gd name="connsiteY2" fmla="*/ 0 h 1278294"/>
                <a:gd name="connsiteX3" fmla="*/ 9134669 w 9134669"/>
                <a:gd name="connsiteY3" fmla="*/ 83976 h 1278294"/>
                <a:gd name="connsiteX4" fmla="*/ 6270171 w 9134669"/>
                <a:gd name="connsiteY4" fmla="*/ 1278294 h 1278294"/>
                <a:gd name="connsiteX5" fmla="*/ 171644 w 9134669"/>
                <a:gd name="connsiteY5" fmla="*/ 388824 h 1278294"/>
                <a:gd name="connsiteX6" fmla="*/ 0 w 9134669"/>
                <a:gd name="connsiteY6" fmla="*/ 111968 h 1278294"/>
                <a:gd name="connsiteX0" fmla="*/ 0 w 9134669"/>
                <a:gd name="connsiteY0" fmla="*/ 111968 h 1278294"/>
                <a:gd name="connsiteX1" fmla="*/ 6279502 w 9134669"/>
                <a:gd name="connsiteY1" fmla="*/ 1194319 h 1278294"/>
                <a:gd name="connsiteX2" fmla="*/ 9134669 w 9134669"/>
                <a:gd name="connsiteY2" fmla="*/ 0 h 1278294"/>
                <a:gd name="connsiteX3" fmla="*/ 9134669 w 9134669"/>
                <a:gd name="connsiteY3" fmla="*/ 83976 h 1278294"/>
                <a:gd name="connsiteX4" fmla="*/ 6270171 w 9134669"/>
                <a:gd name="connsiteY4" fmla="*/ 1278294 h 1278294"/>
                <a:gd name="connsiteX5" fmla="*/ 194 w 9134669"/>
                <a:gd name="connsiteY5" fmla="*/ 195943 h 1278294"/>
                <a:gd name="connsiteX6" fmla="*/ 0 w 9134669"/>
                <a:gd name="connsiteY6" fmla="*/ 111968 h 1278294"/>
                <a:gd name="connsiteX0" fmla="*/ 49877 w 9134540"/>
                <a:gd name="connsiteY0" fmla="*/ 42912 h 1278294"/>
                <a:gd name="connsiteX1" fmla="*/ 6279373 w 9134540"/>
                <a:gd name="connsiteY1" fmla="*/ 1194319 h 1278294"/>
                <a:gd name="connsiteX2" fmla="*/ 9134540 w 9134540"/>
                <a:gd name="connsiteY2" fmla="*/ 0 h 1278294"/>
                <a:gd name="connsiteX3" fmla="*/ 9134540 w 9134540"/>
                <a:gd name="connsiteY3" fmla="*/ 83976 h 1278294"/>
                <a:gd name="connsiteX4" fmla="*/ 6270042 w 9134540"/>
                <a:gd name="connsiteY4" fmla="*/ 1278294 h 1278294"/>
                <a:gd name="connsiteX5" fmla="*/ 65 w 9134540"/>
                <a:gd name="connsiteY5" fmla="*/ 195943 h 1278294"/>
                <a:gd name="connsiteX6" fmla="*/ 49877 w 9134540"/>
                <a:gd name="connsiteY6" fmla="*/ 42912 h 1278294"/>
                <a:gd name="connsiteX0" fmla="*/ 2252 w 9134540"/>
                <a:gd name="connsiteY0" fmla="*/ 116731 h 1278294"/>
                <a:gd name="connsiteX1" fmla="*/ 6279373 w 9134540"/>
                <a:gd name="connsiteY1" fmla="*/ 1194319 h 1278294"/>
                <a:gd name="connsiteX2" fmla="*/ 9134540 w 9134540"/>
                <a:gd name="connsiteY2" fmla="*/ 0 h 1278294"/>
                <a:gd name="connsiteX3" fmla="*/ 9134540 w 9134540"/>
                <a:gd name="connsiteY3" fmla="*/ 83976 h 1278294"/>
                <a:gd name="connsiteX4" fmla="*/ 6270042 w 9134540"/>
                <a:gd name="connsiteY4" fmla="*/ 1278294 h 1278294"/>
                <a:gd name="connsiteX5" fmla="*/ 65 w 9134540"/>
                <a:gd name="connsiteY5" fmla="*/ 195943 h 1278294"/>
                <a:gd name="connsiteX6" fmla="*/ 2252 w 9134540"/>
                <a:gd name="connsiteY6" fmla="*/ 116731 h 1278294"/>
                <a:gd name="connsiteX0" fmla="*/ 2252 w 9134540"/>
                <a:gd name="connsiteY0" fmla="*/ 116731 h 1278294"/>
                <a:gd name="connsiteX1" fmla="*/ 6279373 w 9134540"/>
                <a:gd name="connsiteY1" fmla="*/ 1234801 h 1278294"/>
                <a:gd name="connsiteX2" fmla="*/ 9134540 w 9134540"/>
                <a:gd name="connsiteY2" fmla="*/ 0 h 1278294"/>
                <a:gd name="connsiteX3" fmla="*/ 9134540 w 9134540"/>
                <a:gd name="connsiteY3" fmla="*/ 83976 h 1278294"/>
                <a:gd name="connsiteX4" fmla="*/ 6270042 w 9134540"/>
                <a:gd name="connsiteY4" fmla="*/ 1278294 h 1278294"/>
                <a:gd name="connsiteX5" fmla="*/ 65 w 9134540"/>
                <a:gd name="connsiteY5" fmla="*/ 195943 h 1278294"/>
                <a:gd name="connsiteX6" fmla="*/ 2252 w 9134540"/>
                <a:gd name="connsiteY6" fmla="*/ 116731 h 1278294"/>
                <a:gd name="connsiteX0" fmla="*/ 2252 w 9134540"/>
                <a:gd name="connsiteY0" fmla="*/ 116731 h 1278294"/>
                <a:gd name="connsiteX1" fmla="*/ 6307948 w 9134540"/>
                <a:gd name="connsiteY1" fmla="*/ 1189558 h 1278294"/>
                <a:gd name="connsiteX2" fmla="*/ 9134540 w 9134540"/>
                <a:gd name="connsiteY2" fmla="*/ 0 h 1278294"/>
                <a:gd name="connsiteX3" fmla="*/ 9134540 w 9134540"/>
                <a:gd name="connsiteY3" fmla="*/ 83976 h 1278294"/>
                <a:gd name="connsiteX4" fmla="*/ 6270042 w 9134540"/>
                <a:gd name="connsiteY4" fmla="*/ 1278294 h 1278294"/>
                <a:gd name="connsiteX5" fmla="*/ 65 w 9134540"/>
                <a:gd name="connsiteY5" fmla="*/ 195943 h 1278294"/>
                <a:gd name="connsiteX6" fmla="*/ 2252 w 9134540"/>
                <a:gd name="connsiteY6" fmla="*/ 116731 h 1278294"/>
                <a:gd name="connsiteX0" fmla="*/ 2252 w 9134540"/>
                <a:gd name="connsiteY0" fmla="*/ 116731 h 1228287"/>
                <a:gd name="connsiteX1" fmla="*/ 6307948 w 9134540"/>
                <a:gd name="connsiteY1" fmla="*/ 1189558 h 1228287"/>
                <a:gd name="connsiteX2" fmla="*/ 9134540 w 9134540"/>
                <a:gd name="connsiteY2" fmla="*/ 0 h 1228287"/>
                <a:gd name="connsiteX3" fmla="*/ 9134540 w 9134540"/>
                <a:gd name="connsiteY3" fmla="*/ 83976 h 1228287"/>
                <a:gd name="connsiteX4" fmla="*/ 6270042 w 9134540"/>
                <a:gd name="connsiteY4" fmla="*/ 1228287 h 1228287"/>
                <a:gd name="connsiteX5" fmla="*/ 65 w 9134540"/>
                <a:gd name="connsiteY5" fmla="*/ 195943 h 1228287"/>
                <a:gd name="connsiteX6" fmla="*/ 2252 w 9134540"/>
                <a:gd name="connsiteY6" fmla="*/ 116731 h 1228287"/>
                <a:gd name="connsiteX0" fmla="*/ 2252 w 9134540"/>
                <a:gd name="connsiteY0" fmla="*/ 116731 h 1266387"/>
                <a:gd name="connsiteX1" fmla="*/ 6307948 w 9134540"/>
                <a:gd name="connsiteY1" fmla="*/ 1189558 h 1266387"/>
                <a:gd name="connsiteX2" fmla="*/ 9134540 w 9134540"/>
                <a:gd name="connsiteY2" fmla="*/ 0 h 1266387"/>
                <a:gd name="connsiteX3" fmla="*/ 9134540 w 9134540"/>
                <a:gd name="connsiteY3" fmla="*/ 83976 h 1266387"/>
                <a:gd name="connsiteX4" fmla="*/ 6315286 w 9134540"/>
                <a:gd name="connsiteY4" fmla="*/ 1266387 h 1266387"/>
                <a:gd name="connsiteX5" fmla="*/ 65 w 9134540"/>
                <a:gd name="connsiteY5" fmla="*/ 195943 h 1266387"/>
                <a:gd name="connsiteX6" fmla="*/ 2252 w 9134540"/>
                <a:gd name="connsiteY6" fmla="*/ 116731 h 1266387"/>
                <a:gd name="connsiteX0" fmla="*/ 2252 w 9134540"/>
                <a:gd name="connsiteY0" fmla="*/ 152450 h 1302106"/>
                <a:gd name="connsiteX1" fmla="*/ 6307948 w 9134540"/>
                <a:gd name="connsiteY1" fmla="*/ 1225277 h 1302106"/>
                <a:gd name="connsiteX2" fmla="*/ 8932134 w 9134540"/>
                <a:gd name="connsiteY2" fmla="*/ 0 h 1302106"/>
                <a:gd name="connsiteX3" fmla="*/ 9134540 w 9134540"/>
                <a:gd name="connsiteY3" fmla="*/ 119695 h 1302106"/>
                <a:gd name="connsiteX4" fmla="*/ 6315286 w 9134540"/>
                <a:gd name="connsiteY4" fmla="*/ 1302106 h 1302106"/>
                <a:gd name="connsiteX5" fmla="*/ 65 w 9134540"/>
                <a:gd name="connsiteY5" fmla="*/ 231662 h 1302106"/>
                <a:gd name="connsiteX6" fmla="*/ 2252 w 9134540"/>
                <a:gd name="connsiteY6" fmla="*/ 152450 h 1302106"/>
                <a:gd name="connsiteX0" fmla="*/ 2252 w 9144066"/>
                <a:gd name="connsiteY0" fmla="*/ 121494 h 1271150"/>
                <a:gd name="connsiteX1" fmla="*/ 6307948 w 9144066"/>
                <a:gd name="connsiteY1" fmla="*/ 1194321 h 1271150"/>
                <a:gd name="connsiteX2" fmla="*/ 9144066 w 9144066"/>
                <a:gd name="connsiteY2" fmla="*/ 0 h 1271150"/>
                <a:gd name="connsiteX3" fmla="*/ 9134540 w 9144066"/>
                <a:gd name="connsiteY3" fmla="*/ 88739 h 1271150"/>
                <a:gd name="connsiteX4" fmla="*/ 6315286 w 9144066"/>
                <a:gd name="connsiteY4" fmla="*/ 1271150 h 1271150"/>
                <a:gd name="connsiteX5" fmla="*/ 65 w 9144066"/>
                <a:gd name="connsiteY5" fmla="*/ 200706 h 1271150"/>
                <a:gd name="connsiteX6" fmla="*/ 2252 w 9144066"/>
                <a:gd name="connsiteY6" fmla="*/ 121494 h 1271150"/>
                <a:gd name="connsiteX0" fmla="*/ 2252 w 9144066"/>
                <a:gd name="connsiteY0" fmla="*/ 121494 h 1271150"/>
                <a:gd name="connsiteX1" fmla="*/ 6307948 w 9144066"/>
                <a:gd name="connsiteY1" fmla="*/ 1194321 h 1271150"/>
                <a:gd name="connsiteX2" fmla="*/ 9144066 w 9144066"/>
                <a:gd name="connsiteY2" fmla="*/ 0 h 1271150"/>
                <a:gd name="connsiteX3" fmla="*/ 9051196 w 9144066"/>
                <a:gd name="connsiteY3" fmla="*/ 236376 h 1271150"/>
                <a:gd name="connsiteX4" fmla="*/ 6315286 w 9144066"/>
                <a:gd name="connsiteY4" fmla="*/ 1271150 h 1271150"/>
                <a:gd name="connsiteX5" fmla="*/ 65 w 9144066"/>
                <a:gd name="connsiteY5" fmla="*/ 200706 h 1271150"/>
                <a:gd name="connsiteX6" fmla="*/ 2252 w 9144066"/>
                <a:gd name="connsiteY6" fmla="*/ 121494 h 1271150"/>
                <a:gd name="connsiteX0" fmla="*/ 2252 w 9144066"/>
                <a:gd name="connsiteY0" fmla="*/ 121494 h 1271150"/>
                <a:gd name="connsiteX1" fmla="*/ 6307948 w 9144066"/>
                <a:gd name="connsiteY1" fmla="*/ 1194321 h 1271150"/>
                <a:gd name="connsiteX2" fmla="*/ 9144066 w 9144066"/>
                <a:gd name="connsiteY2" fmla="*/ 0 h 1271150"/>
                <a:gd name="connsiteX3" fmla="*/ 9141683 w 9144066"/>
                <a:gd name="connsiteY3" fmla="*/ 79214 h 1271150"/>
                <a:gd name="connsiteX4" fmla="*/ 6315286 w 9144066"/>
                <a:gd name="connsiteY4" fmla="*/ 1271150 h 1271150"/>
                <a:gd name="connsiteX5" fmla="*/ 65 w 9144066"/>
                <a:gd name="connsiteY5" fmla="*/ 200706 h 1271150"/>
                <a:gd name="connsiteX6" fmla="*/ 2252 w 9144066"/>
                <a:gd name="connsiteY6" fmla="*/ 121494 h 127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66" h="1271150">
                  <a:moveTo>
                    <a:pt x="2252" y="121494"/>
                  </a:moveTo>
                  <a:lnTo>
                    <a:pt x="6307948" y="1194321"/>
                  </a:lnTo>
                  <a:lnTo>
                    <a:pt x="9144066" y="0"/>
                  </a:lnTo>
                  <a:cubicBezTo>
                    <a:pt x="9143272" y="26405"/>
                    <a:pt x="9142477" y="52809"/>
                    <a:pt x="9141683" y="79214"/>
                  </a:cubicBezTo>
                  <a:lnTo>
                    <a:pt x="6315286" y="1271150"/>
                  </a:lnTo>
                  <a:lnTo>
                    <a:pt x="65" y="200706"/>
                  </a:lnTo>
                  <a:cubicBezTo>
                    <a:pt x="0" y="172714"/>
                    <a:pt x="2317" y="149486"/>
                    <a:pt x="2252" y="1214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Freeform 11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0" y="6169574"/>
            <a:ext cx="9146381" cy="690464"/>
            <a:chOff x="0" y="5457825"/>
            <a:chExt cx="9146381" cy="1402214"/>
          </a:xfrm>
        </p:grpSpPr>
        <p:sp>
          <p:nvSpPr>
            <p:cNvPr id="10" name="Freeform 9"/>
            <p:cNvSpPr/>
            <p:nvPr/>
          </p:nvSpPr>
          <p:spPr>
            <a:xfrm>
              <a:off x="1807389" y="6148043"/>
              <a:ext cx="7338991" cy="711996"/>
            </a:xfrm>
            <a:custGeom>
              <a:avLst/>
              <a:gdLst>
                <a:gd name="connsiteX0" fmla="*/ 9525 w 9144000"/>
                <a:gd name="connsiteY0" fmla="*/ 9525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9525 w 9144000"/>
                <a:gd name="connsiteY5" fmla="*/ 9525 h 1457325"/>
                <a:gd name="connsiteX0" fmla="*/ 9525 w 9144000"/>
                <a:gd name="connsiteY0" fmla="*/ 666750 h 2114550"/>
                <a:gd name="connsiteX1" fmla="*/ 9144000 w 9144000"/>
                <a:gd name="connsiteY1" fmla="*/ 0 h 2114550"/>
                <a:gd name="connsiteX2" fmla="*/ 9144000 w 9144000"/>
                <a:gd name="connsiteY2" fmla="*/ 914400 h 2114550"/>
                <a:gd name="connsiteX3" fmla="*/ 6334125 w 9144000"/>
                <a:gd name="connsiteY3" fmla="*/ 2114550 h 2114550"/>
                <a:gd name="connsiteX4" fmla="*/ 0 w 9144000"/>
                <a:gd name="connsiteY4" fmla="*/ 1047750 h 2114550"/>
                <a:gd name="connsiteX5" fmla="*/ 9525 w 9144000"/>
                <a:gd name="connsiteY5" fmla="*/ 666750 h 2114550"/>
                <a:gd name="connsiteX0" fmla="*/ 9525 w 9144000"/>
                <a:gd name="connsiteY0" fmla="*/ 9525 h 1457325"/>
                <a:gd name="connsiteX1" fmla="*/ 9144000 w 9144000"/>
                <a:gd name="connsiteY1" fmla="*/ 0 h 1457325"/>
                <a:gd name="connsiteX2" fmla="*/ 9144000 w 9144000"/>
                <a:gd name="connsiteY2" fmla="*/ 257175 h 1457325"/>
                <a:gd name="connsiteX3" fmla="*/ 6334125 w 9144000"/>
                <a:gd name="connsiteY3" fmla="*/ 1457325 h 1457325"/>
                <a:gd name="connsiteX4" fmla="*/ 0 w 9144000"/>
                <a:gd name="connsiteY4" fmla="*/ 390525 h 1457325"/>
                <a:gd name="connsiteX5" fmla="*/ 9525 w 9144000"/>
                <a:gd name="connsiteY5" fmla="*/ 9525 h 1457325"/>
                <a:gd name="connsiteX0" fmla="*/ 9525 w 9144000"/>
                <a:gd name="connsiteY0" fmla="*/ 9525 h 1581150"/>
                <a:gd name="connsiteX1" fmla="*/ 9144000 w 9144000"/>
                <a:gd name="connsiteY1" fmla="*/ 0 h 1581150"/>
                <a:gd name="connsiteX2" fmla="*/ 9144000 w 9144000"/>
                <a:gd name="connsiteY2" fmla="*/ 257175 h 1581150"/>
                <a:gd name="connsiteX3" fmla="*/ 9144000 w 9144000"/>
                <a:gd name="connsiteY3" fmla="*/ 1581150 h 1581150"/>
                <a:gd name="connsiteX4" fmla="*/ 6334125 w 9144000"/>
                <a:gd name="connsiteY4" fmla="*/ 1457325 h 1581150"/>
                <a:gd name="connsiteX5" fmla="*/ 0 w 9144000"/>
                <a:gd name="connsiteY5" fmla="*/ 390525 h 1581150"/>
                <a:gd name="connsiteX6" fmla="*/ 9525 w 9144000"/>
                <a:gd name="connsiteY6" fmla="*/ 9525 h 1581150"/>
                <a:gd name="connsiteX0" fmla="*/ 9525 w 9144000"/>
                <a:gd name="connsiteY0" fmla="*/ 9525 h 1581150"/>
                <a:gd name="connsiteX1" fmla="*/ 9144000 w 9144000"/>
                <a:gd name="connsiteY1" fmla="*/ 0 h 1581150"/>
                <a:gd name="connsiteX2" fmla="*/ 9144000 w 9144000"/>
                <a:gd name="connsiteY2" fmla="*/ 257175 h 1581150"/>
                <a:gd name="connsiteX3" fmla="*/ 9144000 w 9144000"/>
                <a:gd name="connsiteY3" fmla="*/ 1581150 h 1581150"/>
                <a:gd name="connsiteX4" fmla="*/ 0 w 9144000"/>
                <a:gd name="connsiteY4" fmla="*/ 390525 h 1581150"/>
                <a:gd name="connsiteX5" fmla="*/ 9525 w 9144000"/>
                <a:gd name="connsiteY5" fmla="*/ 9525 h 1581150"/>
                <a:gd name="connsiteX0" fmla="*/ 9525 w 9144000"/>
                <a:gd name="connsiteY0" fmla="*/ 9525 h 1581150"/>
                <a:gd name="connsiteX1" fmla="*/ 9144000 w 9144000"/>
                <a:gd name="connsiteY1" fmla="*/ 0 h 1581150"/>
                <a:gd name="connsiteX2" fmla="*/ 9144000 w 9144000"/>
                <a:gd name="connsiteY2" fmla="*/ 257175 h 1581150"/>
                <a:gd name="connsiteX3" fmla="*/ 9144000 w 9144000"/>
                <a:gd name="connsiteY3" fmla="*/ 1581150 h 1581150"/>
                <a:gd name="connsiteX4" fmla="*/ 0 w 9144000"/>
                <a:gd name="connsiteY4" fmla="*/ 1571625 h 1581150"/>
                <a:gd name="connsiteX5" fmla="*/ 9525 w 9144000"/>
                <a:gd name="connsiteY5" fmla="*/ 9525 h 1581150"/>
                <a:gd name="connsiteX0" fmla="*/ 342207 w 9144000"/>
                <a:gd name="connsiteY0" fmla="*/ 1323975 h 1581150"/>
                <a:gd name="connsiteX1" fmla="*/ 9144000 w 9144000"/>
                <a:gd name="connsiteY1" fmla="*/ 0 h 1581150"/>
                <a:gd name="connsiteX2" fmla="*/ 9144000 w 9144000"/>
                <a:gd name="connsiteY2" fmla="*/ 257175 h 1581150"/>
                <a:gd name="connsiteX3" fmla="*/ 9144000 w 9144000"/>
                <a:gd name="connsiteY3" fmla="*/ 1581150 h 1581150"/>
                <a:gd name="connsiteX4" fmla="*/ 0 w 9144000"/>
                <a:gd name="connsiteY4" fmla="*/ 1571625 h 1581150"/>
                <a:gd name="connsiteX5" fmla="*/ 342207 w 9144000"/>
                <a:gd name="connsiteY5" fmla="*/ 1323975 h 1581150"/>
                <a:gd name="connsiteX0" fmla="*/ 20 w 9144000"/>
                <a:gd name="connsiteY0" fmla="*/ 1323975 h 1581150"/>
                <a:gd name="connsiteX1" fmla="*/ 9144000 w 9144000"/>
                <a:gd name="connsiteY1" fmla="*/ 0 h 1581150"/>
                <a:gd name="connsiteX2" fmla="*/ 9144000 w 9144000"/>
                <a:gd name="connsiteY2" fmla="*/ 257175 h 1581150"/>
                <a:gd name="connsiteX3" fmla="*/ 9144000 w 9144000"/>
                <a:gd name="connsiteY3" fmla="*/ 1581150 h 1581150"/>
                <a:gd name="connsiteX4" fmla="*/ 0 w 9144000"/>
                <a:gd name="connsiteY4" fmla="*/ 1571625 h 1581150"/>
                <a:gd name="connsiteX5" fmla="*/ 20 w 9144000"/>
                <a:gd name="connsiteY5" fmla="*/ 1323975 h 1581150"/>
                <a:gd name="connsiteX0" fmla="*/ 20 w 9144000"/>
                <a:gd name="connsiteY0" fmla="*/ 1323975 h 1581150"/>
                <a:gd name="connsiteX1" fmla="*/ 9144000 w 9144000"/>
                <a:gd name="connsiteY1" fmla="*/ 0 h 1581150"/>
                <a:gd name="connsiteX2" fmla="*/ 9144000 w 9144000"/>
                <a:gd name="connsiteY2" fmla="*/ 257175 h 1581150"/>
                <a:gd name="connsiteX3" fmla="*/ 9144000 w 9144000"/>
                <a:gd name="connsiteY3" fmla="*/ 1581150 h 1581150"/>
                <a:gd name="connsiteX4" fmla="*/ 0 w 9144000"/>
                <a:gd name="connsiteY4" fmla="*/ 1571625 h 1581150"/>
                <a:gd name="connsiteX5" fmla="*/ 20 w 9144000"/>
                <a:gd name="connsiteY5" fmla="*/ 1323975 h 1581150"/>
                <a:gd name="connsiteX0" fmla="*/ 20 w 9144000"/>
                <a:gd name="connsiteY0" fmla="*/ 1323975 h 1581150"/>
                <a:gd name="connsiteX1" fmla="*/ 9144000 w 9144000"/>
                <a:gd name="connsiteY1" fmla="*/ 0 h 1581150"/>
                <a:gd name="connsiteX2" fmla="*/ 9144000 w 9144000"/>
                <a:gd name="connsiteY2" fmla="*/ 257175 h 1581150"/>
                <a:gd name="connsiteX3" fmla="*/ 9144000 w 9144000"/>
                <a:gd name="connsiteY3" fmla="*/ 1581150 h 1581150"/>
                <a:gd name="connsiteX4" fmla="*/ 0 w 9144000"/>
                <a:gd name="connsiteY4" fmla="*/ 1571625 h 1581150"/>
                <a:gd name="connsiteX5" fmla="*/ 20 w 9144000"/>
                <a:gd name="connsiteY5" fmla="*/ 1323975 h 1581150"/>
                <a:gd name="connsiteX0" fmla="*/ 20 w 9144000"/>
                <a:gd name="connsiteY0" fmla="*/ 1323975 h 1581150"/>
                <a:gd name="connsiteX1" fmla="*/ 9144000 w 9144000"/>
                <a:gd name="connsiteY1" fmla="*/ 0 h 1581150"/>
                <a:gd name="connsiteX2" fmla="*/ 9144000 w 9144000"/>
                <a:gd name="connsiteY2" fmla="*/ 257175 h 1581150"/>
                <a:gd name="connsiteX3" fmla="*/ 9144000 w 9144000"/>
                <a:gd name="connsiteY3" fmla="*/ 1581150 h 1581150"/>
                <a:gd name="connsiteX4" fmla="*/ 9134495 w 9144000"/>
                <a:gd name="connsiteY4" fmla="*/ 1572115 h 1581150"/>
                <a:gd name="connsiteX5" fmla="*/ 0 w 9144000"/>
                <a:gd name="connsiteY5" fmla="*/ 1571625 h 1581150"/>
                <a:gd name="connsiteX6" fmla="*/ 20 w 9144000"/>
                <a:gd name="connsiteY6" fmla="*/ 1323975 h 1581150"/>
                <a:gd name="connsiteX0" fmla="*/ 20 w 9144000"/>
                <a:gd name="connsiteY0" fmla="*/ 1323975 h 1581150"/>
                <a:gd name="connsiteX1" fmla="*/ 9144000 w 9144000"/>
                <a:gd name="connsiteY1" fmla="*/ 0 h 1581150"/>
                <a:gd name="connsiteX2" fmla="*/ 9144000 w 9144000"/>
                <a:gd name="connsiteY2" fmla="*/ 1581150 h 1581150"/>
                <a:gd name="connsiteX3" fmla="*/ 9134495 w 9144000"/>
                <a:gd name="connsiteY3" fmla="*/ 1572115 h 1581150"/>
                <a:gd name="connsiteX4" fmla="*/ 0 w 9144000"/>
                <a:gd name="connsiteY4" fmla="*/ 1571625 h 1581150"/>
                <a:gd name="connsiteX5" fmla="*/ 20 w 9144000"/>
                <a:gd name="connsiteY5" fmla="*/ 1323975 h 1581150"/>
                <a:gd name="connsiteX0" fmla="*/ 20 w 9144000"/>
                <a:gd name="connsiteY0" fmla="*/ 456601 h 713776"/>
                <a:gd name="connsiteX1" fmla="*/ 8611709 w 9144000"/>
                <a:gd name="connsiteY1" fmla="*/ 0 h 713776"/>
                <a:gd name="connsiteX2" fmla="*/ 9144000 w 9144000"/>
                <a:gd name="connsiteY2" fmla="*/ 713776 h 713776"/>
                <a:gd name="connsiteX3" fmla="*/ 9134495 w 9144000"/>
                <a:gd name="connsiteY3" fmla="*/ 704741 h 713776"/>
                <a:gd name="connsiteX4" fmla="*/ 0 w 9144000"/>
                <a:gd name="connsiteY4" fmla="*/ 704251 h 713776"/>
                <a:gd name="connsiteX5" fmla="*/ 20 w 9144000"/>
                <a:gd name="connsiteY5" fmla="*/ 456601 h 713776"/>
                <a:gd name="connsiteX0" fmla="*/ 20 w 9144000"/>
                <a:gd name="connsiteY0" fmla="*/ 818007 h 1075182"/>
                <a:gd name="connsiteX1" fmla="*/ 9124990 w 9144000"/>
                <a:gd name="connsiteY1" fmla="*/ 0 h 1075182"/>
                <a:gd name="connsiteX2" fmla="*/ 9144000 w 9144000"/>
                <a:gd name="connsiteY2" fmla="*/ 1075182 h 1075182"/>
                <a:gd name="connsiteX3" fmla="*/ 9134495 w 9144000"/>
                <a:gd name="connsiteY3" fmla="*/ 1066147 h 1075182"/>
                <a:gd name="connsiteX4" fmla="*/ 0 w 9144000"/>
                <a:gd name="connsiteY4" fmla="*/ 1065657 h 1075182"/>
                <a:gd name="connsiteX5" fmla="*/ 20 w 9144000"/>
                <a:gd name="connsiteY5" fmla="*/ 818007 h 1075182"/>
                <a:gd name="connsiteX0" fmla="*/ 20 w 9144000"/>
                <a:gd name="connsiteY0" fmla="*/ 176512 h 433687"/>
                <a:gd name="connsiteX1" fmla="*/ 8782802 w 9144000"/>
                <a:gd name="connsiteY1" fmla="*/ 0 h 433687"/>
                <a:gd name="connsiteX2" fmla="*/ 9144000 w 9144000"/>
                <a:gd name="connsiteY2" fmla="*/ 433687 h 433687"/>
                <a:gd name="connsiteX3" fmla="*/ 9134495 w 9144000"/>
                <a:gd name="connsiteY3" fmla="*/ 424652 h 433687"/>
                <a:gd name="connsiteX4" fmla="*/ 0 w 9144000"/>
                <a:gd name="connsiteY4" fmla="*/ 424162 h 433687"/>
                <a:gd name="connsiteX5" fmla="*/ 20 w 9144000"/>
                <a:gd name="connsiteY5" fmla="*/ 176512 h 433687"/>
                <a:gd name="connsiteX0" fmla="*/ 20 w 9144000"/>
                <a:gd name="connsiteY0" fmla="*/ 411426 h 668601"/>
                <a:gd name="connsiteX1" fmla="*/ 9124989 w 9144000"/>
                <a:gd name="connsiteY1" fmla="*/ 0 h 668601"/>
                <a:gd name="connsiteX2" fmla="*/ 9144000 w 9144000"/>
                <a:gd name="connsiteY2" fmla="*/ 668601 h 668601"/>
                <a:gd name="connsiteX3" fmla="*/ 9134495 w 9144000"/>
                <a:gd name="connsiteY3" fmla="*/ 659566 h 668601"/>
                <a:gd name="connsiteX4" fmla="*/ 0 w 9144000"/>
                <a:gd name="connsiteY4" fmla="*/ 659076 h 668601"/>
                <a:gd name="connsiteX5" fmla="*/ 20 w 9144000"/>
                <a:gd name="connsiteY5" fmla="*/ 411426 h 668601"/>
                <a:gd name="connsiteX0" fmla="*/ 20 w 9144000"/>
                <a:gd name="connsiteY0" fmla="*/ 998711 h 1081261"/>
                <a:gd name="connsiteX1" fmla="*/ 9124989 w 9144000"/>
                <a:gd name="connsiteY1" fmla="*/ 0 h 1081261"/>
                <a:gd name="connsiteX2" fmla="*/ 9144000 w 9144000"/>
                <a:gd name="connsiteY2" fmla="*/ 668601 h 1081261"/>
                <a:gd name="connsiteX3" fmla="*/ 9134495 w 9144000"/>
                <a:gd name="connsiteY3" fmla="*/ 659566 h 1081261"/>
                <a:gd name="connsiteX4" fmla="*/ 0 w 9144000"/>
                <a:gd name="connsiteY4" fmla="*/ 659076 h 1081261"/>
                <a:gd name="connsiteX5" fmla="*/ 20 w 9144000"/>
                <a:gd name="connsiteY5" fmla="*/ 998711 h 1081261"/>
                <a:gd name="connsiteX0" fmla="*/ 2243247 w 9144000"/>
                <a:gd name="connsiteY0" fmla="*/ 619235 h 701785"/>
                <a:gd name="connsiteX1" fmla="*/ 9124989 w 9144000"/>
                <a:gd name="connsiteY1" fmla="*/ 0 h 701785"/>
                <a:gd name="connsiteX2" fmla="*/ 9144000 w 9144000"/>
                <a:gd name="connsiteY2" fmla="*/ 668601 h 701785"/>
                <a:gd name="connsiteX3" fmla="*/ 9134495 w 9144000"/>
                <a:gd name="connsiteY3" fmla="*/ 659566 h 701785"/>
                <a:gd name="connsiteX4" fmla="*/ 0 w 9144000"/>
                <a:gd name="connsiteY4" fmla="*/ 659076 h 701785"/>
                <a:gd name="connsiteX5" fmla="*/ 2243247 w 9144000"/>
                <a:gd name="connsiteY5" fmla="*/ 619235 h 701785"/>
                <a:gd name="connsiteX0" fmla="*/ 7 w 6900760"/>
                <a:gd name="connsiteY0" fmla="*/ 619235 h 1354783"/>
                <a:gd name="connsiteX1" fmla="*/ 6881749 w 6900760"/>
                <a:gd name="connsiteY1" fmla="*/ 0 h 1354783"/>
                <a:gd name="connsiteX2" fmla="*/ 6900760 w 6900760"/>
                <a:gd name="connsiteY2" fmla="*/ 668601 h 1354783"/>
                <a:gd name="connsiteX3" fmla="*/ 6891255 w 6900760"/>
                <a:gd name="connsiteY3" fmla="*/ 659566 h 1354783"/>
                <a:gd name="connsiteX4" fmla="*/ 684361 w 6900760"/>
                <a:gd name="connsiteY4" fmla="*/ 1354783 h 1354783"/>
                <a:gd name="connsiteX5" fmla="*/ 7 w 6900760"/>
                <a:gd name="connsiteY5" fmla="*/ 619235 h 1354783"/>
                <a:gd name="connsiteX0" fmla="*/ 0 w 6900753"/>
                <a:gd name="connsiteY0" fmla="*/ 619235 h 668601"/>
                <a:gd name="connsiteX1" fmla="*/ 6881742 w 6900753"/>
                <a:gd name="connsiteY1" fmla="*/ 0 h 668601"/>
                <a:gd name="connsiteX2" fmla="*/ 6900753 w 6900753"/>
                <a:gd name="connsiteY2" fmla="*/ 668601 h 668601"/>
                <a:gd name="connsiteX3" fmla="*/ 6891248 w 6900753"/>
                <a:gd name="connsiteY3" fmla="*/ 659566 h 668601"/>
                <a:gd name="connsiteX4" fmla="*/ 0 w 6900753"/>
                <a:gd name="connsiteY4" fmla="*/ 619235 h 668601"/>
                <a:gd name="connsiteX0" fmla="*/ 0 w 6263905"/>
                <a:gd name="connsiteY0" fmla="*/ 1197485 h 1197485"/>
                <a:gd name="connsiteX1" fmla="*/ 6244894 w 6263905"/>
                <a:gd name="connsiteY1" fmla="*/ 0 h 1197485"/>
                <a:gd name="connsiteX2" fmla="*/ 6263905 w 6263905"/>
                <a:gd name="connsiteY2" fmla="*/ 668601 h 1197485"/>
                <a:gd name="connsiteX3" fmla="*/ 6254400 w 6263905"/>
                <a:gd name="connsiteY3" fmla="*/ 659566 h 1197485"/>
                <a:gd name="connsiteX4" fmla="*/ 0 w 6263905"/>
                <a:gd name="connsiteY4" fmla="*/ 1197485 h 1197485"/>
                <a:gd name="connsiteX0" fmla="*/ 0 w 7318982"/>
                <a:gd name="connsiteY0" fmla="*/ 673446 h 673446"/>
                <a:gd name="connsiteX1" fmla="*/ 7299971 w 7318982"/>
                <a:gd name="connsiteY1" fmla="*/ 0 h 673446"/>
                <a:gd name="connsiteX2" fmla="*/ 7318982 w 7318982"/>
                <a:gd name="connsiteY2" fmla="*/ 668601 h 673446"/>
                <a:gd name="connsiteX3" fmla="*/ 7309477 w 7318982"/>
                <a:gd name="connsiteY3" fmla="*/ 659566 h 673446"/>
                <a:gd name="connsiteX4" fmla="*/ 0 w 7318982"/>
                <a:gd name="connsiteY4" fmla="*/ 673446 h 673446"/>
                <a:gd name="connsiteX0" fmla="*/ 0 w 7318982"/>
                <a:gd name="connsiteY0" fmla="*/ 673446 h 673446"/>
                <a:gd name="connsiteX1" fmla="*/ 7299971 w 7318982"/>
                <a:gd name="connsiteY1" fmla="*/ 0 h 673446"/>
                <a:gd name="connsiteX2" fmla="*/ 7318982 w 7318982"/>
                <a:gd name="connsiteY2" fmla="*/ 668601 h 673446"/>
                <a:gd name="connsiteX3" fmla="*/ 0 w 7318982"/>
                <a:gd name="connsiteY3" fmla="*/ 673446 h 673446"/>
                <a:gd name="connsiteX0" fmla="*/ 0 w 7318982"/>
                <a:gd name="connsiteY0" fmla="*/ 526624 h 526624"/>
                <a:gd name="connsiteX1" fmla="*/ 7166898 w 7318982"/>
                <a:gd name="connsiteY1" fmla="*/ 0 h 526624"/>
                <a:gd name="connsiteX2" fmla="*/ 7318982 w 7318982"/>
                <a:gd name="connsiteY2" fmla="*/ 521779 h 526624"/>
                <a:gd name="connsiteX3" fmla="*/ 0 w 7318982"/>
                <a:gd name="connsiteY3" fmla="*/ 526624 h 526624"/>
                <a:gd name="connsiteX0" fmla="*/ 0 w 7323733"/>
                <a:gd name="connsiteY0" fmla="*/ 673445 h 673445"/>
                <a:gd name="connsiteX1" fmla="*/ 7323733 w 7323733"/>
                <a:gd name="connsiteY1" fmla="*/ 0 h 673445"/>
                <a:gd name="connsiteX2" fmla="*/ 7318982 w 7323733"/>
                <a:gd name="connsiteY2" fmla="*/ 668600 h 673445"/>
                <a:gd name="connsiteX3" fmla="*/ 0 w 7323733"/>
                <a:gd name="connsiteY3" fmla="*/ 673445 h 673445"/>
                <a:gd name="connsiteX0" fmla="*/ 0 w 7323733"/>
                <a:gd name="connsiteY0" fmla="*/ 673445 h 673445"/>
                <a:gd name="connsiteX1" fmla="*/ 7323733 w 7323733"/>
                <a:gd name="connsiteY1" fmla="*/ 0 h 673445"/>
                <a:gd name="connsiteX2" fmla="*/ 7145512 w 7323733"/>
                <a:gd name="connsiteY2" fmla="*/ 352371 h 673445"/>
                <a:gd name="connsiteX3" fmla="*/ 0 w 7323733"/>
                <a:gd name="connsiteY3" fmla="*/ 673445 h 673445"/>
                <a:gd name="connsiteX0" fmla="*/ 0 w 7323733"/>
                <a:gd name="connsiteY0" fmla="*/ 673445 h 675378"/>
                <a:gd name="connsiteX1" fmla="*/ 7323733 w 7323733"/>
                <a:gd name="connsiteY1" fmla="*/ 0 h 675378"/>
                <a:gd name="connsiteX2" fmla="*/ 7318982 w 7323733"/>
                <a:gd name="connsiteY2" fmla="*/ 675378 h 675378"/>
                <a:gd name="connsiteX3" fmla="*/ 0 w 7323733"/>
                <a:gd name="connsiteY3" fmla="*/ 673445 h 675378"/>
                <a:gd name="connsiteX0" fmla="*/ 0 w 7323733"/>
                <a:gd name="connsiteY0" fmla="*/ 673445 h 673445"/>
                <a:gd name="connsiteX1" fmla="*/ 7323733 w 7323733"/>
                <a:gd name="connsiteY1" fmla="*/ 0 h 673445"/>
                <a:gd name="connsiteX2" fmla="*/ 7202544 w 7323733"/>
                <a:gd name="connsiteY2" fmla="*/ 490158 h 673445"/>
                <a:gd name="connsiteX3" fmla="*/ 0 w 7323733"/>
                <a:gd name="connsiteY3" fmla="*/ 673445 h 673445"/>
                <a:gd name="connsiteX0" fmla="*/ 0 w 7323733"/>
                <a:gd name="connsiteY0" fmla="*/ 673445 h 675379"/>
                <a:gd name="connsiteX1" fmla="*/ 7323733 w 7323733"/>
                <a:gd name="connsiteY1" fmla="*/ 0 h 675379"/>
                <a:gd name="connsiteX2" fmla="*/ 7321359 w 7323733"/>
                <a:gd name="connsiteY2" fmla="*/ 675379 h 675379"/>
                <a:gd name="connsiteX3" fmla="*/ 0 w 7323733"/>
                <a:gd name="connsiteY3" fmla="*/ 673445 h 67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3733" h="675379">
                  <a:moveTo>
                    <a:pt x="0" y="673445"/>
                  </a:moveTo>
                  <a:lnTo>
                    <a:pt x="7323733" y="0"/>
                  </a:lnTo>
                  <a:cubicBezTo>
                    <a:pt x="7322149" y="222867"/>
                    <a:pt x="7322943" y="452512"/>
                    <a:pt x="7321359" y="675379"/>
                  </a:cubicBezTo>
                  <a:lnTo>
                    <a:pt x="0" y="673445"/>
                  </a:lnTo>
                  <a:close/>
                </a:path>
              </a:pathLst>
            </a:custGeom>
            <a:gradFill>
              <a:gsLst>
                <a:gs pos="28000">
                  <a:schemeClr val="accent1"/>
                </a:gs>
                <a:gs pos="40000">
                  <a:schemeClr val="accent1">
                    <a:lumMod val="40000"/>
                    <a:lumOff val="60000"/>
                  </a:schemeClr>
                </a:gs>
                <a:gs pos="48000">
                  <a:schemeClr val="accent1"/>
                </a:gs>
              </a:gsLst>
              <a:lin ang="15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US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0" y="5457825"/>
              <a:ext cx="7239000" cy="1400175"/>
            </a:xfrm>
            <a:custGeom>
              <a:avLst/>
              <a:gdLst>
                <a:gd name="connsiteX0" fmla="*/ 0 w 9134475"/>
                <a:gd name="connsiteY0" fmla="*/ 142875 h 1323975"/>
                <a:gd name="connsiteX1" fmla="*/ 6305550 w 9134475"/>
                <a:gd name="connsiteY1" fmla="*/ 1209675 h 1323975"/>
                <a:gd name="connsiteX2" fmla="*/ 9134475 w 9134475"/>
                <a:gd name="connsiteY2" fmla="*/ 0 h 1323975"/>
                <a:gd name="connsiteX3" fmla="*/ 9134475 w 9134475"/>
                <a:gd name="connsiteY3" fmla="*/ 1323975 h 1323975"/>
                <a:gd name="connsiteX4" fmla="*/ 0 w 9134475"/>
                <a:gd name="connsiteY4" fmla="*/ 1323975 h 1323975"/>
                <a:gd name="connsiteX5" fmla="*/ 0 w 9134475"/>
                <a:gd name="connsiteY5" fmla="*/ 142875 h 1323975"/>
                <a:gd name="connsiteX0" fmla="*/ 0 w 9134475"/>
                <a:gd name="connsiteY0" fmla="*/ 0 h 1181100"/>
                <a:gd name="connsiteX1" fmla="*/ 6305550 w 9134475"/>
                <a:gd name="connsiteY1" fmla="*/ 1066800 h 1181100"/>
                <a:gd name="connsiteX2" fmla="*/ 9134475 w 9134475"/>
                <a:gd name="connsiteY2" fmla="*/ 1181100 h 1181100"/>
                <a:gd name="connsiteX3" fmla="*/ 0 w 9134475"/>
                <a:gd name="connsiteY3" fmla="*/ 1181100 h 1181100"/>
                <a:gd name="connsiteX4" fmla="*/ 0 w 9134475"/>
                <a:gd name="connsiteY4" fmla="*/ 0 h 1181100"/>
                <a:gd name="connsiteX0" fmla="*/ 0 w 6494783"/>
                <a:gd name="connsiteY0" fmla="*/ 0 h 1181100"/>
                <a:gd name="connsiteX1" fmla="*/ 6305550 w 6494783"/>
                <a:gd name="connsiteY1" fmla="*/ 1066800 h 1181100"/>
                <a:gd name="connsiteX2" fmla="*/ 6494783 w 6494783"/>
                <a:gd name="connsiteY2" fmla="*/ 1181100 h 1181100"/>
                <a:gd name="connsiteX3" fmla="*/ 0 w 6494783"/>
                <a:gd name="connsiteY3" fmla="*/ 1181100 h 1181100"/>
                <a:gd name="connsiteX4" fmla="*/ 0 w 6494783"/>
                <a:gd name="connsiteY4" fmla="*/ 0 h 1181100"/>
                <a:gd name="connsiteX0" fmla="*/ 0 w 6494783"/>
                <a:gd name="connsiteY0" fmla="*/ 0 h 1181100"/>
                <a:gd name="connsiteX1" fmla="*/ 6494783 w 6494783"/>
                <a:gd name="connsiteY1" fmla="*/ 1181100 h 1181100"/>
                <a:gd name="connsiteX2" fmla="*/ 0 w 6494783"/>
                <a:gd name="connsiteY2" fmla="*/ 1181100 h 1181100"/>
                <a:gd name="connsiteX3" fmla="*/ 0 w 6494783"/>
                <a:gd name="connsiteY3" fmla="*/ 0 h 1181100"/>
                <a:gd name="connsiteX0" fmla="*/ 0 w 7415827"/>
                <a:gd name="connsiteY0" fmla="*/ 0 h 1181100"/>
                <a:gd name="connsiteX1" fmla="*/ 7415827 w 7415827"/>
                <a:gd name="connsiteY1" fmla="*/ 866775 h 1181100"/>
                <a:gd name="connsiteX2" fmla="*/ 0 w 7415827"/>
                <a:gd name="connsiteY2" fmla="*/ 1181100 h 1181100"/>
                <a:gd name="connsiteX3" fmla="*/ 0 w 7415827"/>
                <a:gd name="connsiteY3" fmla="*/ 0 h 1181100"/>
                <a:gd name="connsiteX0" fmla="*/ 0 w 7415827"/>
                <a:gd name="connsiteY0" fmla="*/ 0 h 1571625"/>
                <a:gd name="connsiteX1" fmla="*/ 7415827 w 7415827"/>
                <a:gd name="connsiteY1" fmla="*/ 866775 h 1571625"/>
                <a:gd name="connsiteX2" fmla="*/ 0 w 7415827"/>
                <a:gd name="connsiteY2" fmla="*/ 1571625 h 1571625"/>
                <a:gd name="connsiteX3" fmla="*/ 0 w 7415827"/>
                <a:gd name="connsiteY3" fmla="*/ 0 h 1571625"/>
                <a:gd name="connsiteX0" fmla="*/ 0 w 7415827"/>
                <a:gd name="connsiteY0" fmla="*/ 0 h 1571625"/>
                <a:gd name="connsiteX1" fmla="*/ 7415827 w 7415827"/>
                <a:gd name="connsiteY1" fmla="*/ 866775 h 1571625"/>
                <a:gd name="connsiteX2" fmla="*/ 1823096 w 7415827"/>
                <a:gd name="connsiteY2" fmla="*/ 1571625 h 1571625"/>
                <a:gd name="connsiteX3" fmla="*/ 0 w 7415827"/>
                <a:gd name="connsiteY3" fmla="*/ 1571625 h 1571625"/>
                <a:gd name="connsiteX4" fmla="*/ 0 w 7415827"/>
                <a:gd name="connsiteY4" fmla="*/ 0 h 1571625"/>
                <a:gd name="connsiteX0" fmla="*/ 0 w 7216426"/>
                <a:gd name="connsiteY0" fmla="*/ 0 h 1571625"/>
                <a:gd name="connsiteX1" fmla="*/ 7216426 w 7216426"/>
                <a:gd name="connsiteY1" fmla="*/ 1038225 h 1571625"/>
                <a:gd name="connsiteX2" fmla="*/ 1823096 w 7216426"/>
                <a:gd name="connsiteY2" fmla="*/ 1571625 h 1571625"/>
                <a:gd name="connsiteX3" fmla="*/ 0 w 7216426"/>
                <a:gd name="connsiteY3" fmla="*/ 1571625 h 1571625"/>
                <a:gd name="connsiteX4" fmla="*/ 0 w 7216426"/>
                <a:gd name="connsiteY4" fmla="*/ 0 h 1571625"/>
                <a:gd name="connsiteX0" fmla="*/ 0 w 7216426"/>
                <a:gd name="connsiteY0" fmla="*/ 0 h 914400"/>
                <a:gd name="connsiteX1" fmla="*/ 7216426 w 7216426"/>
                <a:gd name="connsiteY1" fmla="*/ 381000 h 914400"/>
                <a:gd name="connsiteX2" fmla="*/ 1823096 w 7216426"/>
                <a:gd name="connsiteY2" fmla="*/ 914400 h 914400"/>
                <a:gd name="connsiteX3" fmla="*/ 0 w 7216426"/>
                <a:gd name="connsiteY3" fmla="*/ 914400 h 914400"/>
                <a:gd name="connsiteX4" fmla="*/ 0 w 7216426"/>
                <a:gd name="connsiteY4" fmla="*/ 0 h 914400"/>
                <a:gd name="connsiteX0" fmla="*/ 0 w 7216426"/>
                <a:gd name="connsiteY0" fmla="*/ 0 h 1400175"/>
                <a:gd name="connsiteX1" fmla="*/ 7216426 w 7216426"/>
                <a:gd name="connsiteY1" fmla="*/ 866775 h 1400175"/>
                <a:gd name="connsiteX2" fmla="*/ 1823096 w 7216426"/>
                <a:gd name="connsiteY2" fmla="*/ 1400175 h 1400175"/>
                <a:gd name="connsiteX3" fmla="*/ 0 w 7216426"/>
                <a:gd name="connsiteY3" fmla="*/ 1400175 h 1400175"/>
                <a:gd name="connsiteX4" fmla="*/ 0 w 7216426"/>
                <a:gd name="connsiteY4" fmla="*/ 0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16426" h="1400175">
                  <a:moveTo>
                    <a:pt x="0" y="0"/>
                  </a:moveTo>
                  <a:lnTo>
                    <a:pt x="7216426" y="866775"/>
                  </a:lnTo>
                  <a:lnTo>
                    <a:pt x="1823096" y="1400175"/>
                  </a:lnTo>
                  <a:lnTo>
                    <a:pt x="0" y="14001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2000">
                  <a:schemeClr val="accent3">
                    <a:lumMod val="40000"/>
                    <a:lumOff val="60000"/>
                  </a:schemeClr>
                </a:gs>
                <a:gs pos="66000">
                  <a:schemeClr val="accent3"/>
                </a:gs>
              </a:gsLst>
              <a:lin ang="1662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US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1680725" y="6116507"/>
              <a:ext cx="7465656" cy="741493"/>
            </a:xfrm>
            <a:custGeom>
              <a:avLst/>
              <a:gdLst>
                <a:gd name="connsiteX0" fmla="*/ 7408506 w 7408506"/>
                <a:gd name="connsiteY0" fmla="*/ 0 h 755780"/>
                <a:gd name="connsiteX1" fmla="*/ 0 w 7408506"/>
                <a:gd name="connsiteY1" fmla="*/ 755780 h 755780"/>
                <a:gd name="connsiteX2" fmla="*/ 662473 w 7408506"/>
                <a:gd name="connsiteY2" fmla="*/ 755780 h 755780"/>
                <a:gd name="connsiteX3" fmla="*/ 7408506 w 7408506"/>
                <a:gd name="connsiteY3" fmla="*/ 74645 h 755780"/>
                <a:gd name="connsiteX4" fmla="*/ 7408506 w 7408506"/>
                <a:gd name="connsiteY4" fmla="*/ 0 h 755780"/>
                <a:gd name="connsiteX0" fmla="*/ 6958449 w 6958449"/>
                <a:gd name="connsiteY0" fmla="*/ 0 h 755780"/>
                <a:gd name="connsiteX1" fmla="*/ 0 w 6958449"/>
                <a:gd name="connsiteY1" fmla="*/ 712918 h 755780"/>
                <a:gd name="connsiteX2" fmla="*/ 212416 w 6958449"/>
                <a:gd name="connsiteY2" fmla="*/ 755780 h 755780"/>
                <a:gd name="connsiteX3" fmla="*/ 6958449 w 6958449"/>
                <a:gd name="connsiteY3" fmla="*/ 74645 h 755780"/>
                <a:gd name="connsiteX4" fmla="*/ 6958449 w 6958449"/>
                <a:gd name="connsiteY4" fmla="*/ 0 h 755780"/>
                <a:gd name="connsiteX0" fmla="*/ 6958449 w 6958449"/>
                <a:gd name="connsiteY0" fmla="*/ 0 h 712918"/>
                <a:gd name="connsiteX1" fmla="*/ 0 w 6958449"/>
                <a:gd name="connsiteY1" fmla="*/ 712918 h 712918"/>
                <a:gd name="connsiteX2" fmla="*/ 302903 w 6958449"/>
                <a:gd name="connsiteY2" fmla="*/ 705774 h 712918"/>
                <a:gd name="connsiteX3" fmla="*/ 6958449 w 6958449"/>
                <a:gd name="connsiteY3" fmla="*/ 74645 h 712918"/>
                <a:gd name="connsiteX4" fmla="*/ 6958449 w 6958449"/>
                <a:gd name="connsiteY4" fmla="*/ 0 h 712918"/>
                <a:gd name="connsiteX0" fmla="*/ 6958449 w 6958449"/>
                <a:gd name="connsiteY0" fmla="*/ 0 h 741492"/>
                <a:gd name="connsiteX1" fmla="*/ 0 w 6958449"/>
                <a:gd name="connsiteY1" fmla="*/ 712918 h 741492"/>
                <a:gd name="connsiteX2" fmla="*/ 248134 w 6958449"/>
                <a:gd name="connsiteY2" fmla="*/ 741492 h 741492"/>
                <a:gd name="connsiteX3" fmla="*/ 6958449 w 6958449"/>
                <a:gd name="connsiteY3" fmla="*/ 74645 h 741492"/>
                <a:gd name="connsiteX4" fmla="*/ 6958449 w 6958449"/>
                <a:gd name="connsiteY4" fmla="*/ 0 h 741492"/>
                <a:gd name="connsiteX0" fmla="*/ 7465656 w 7465656"/>
                <a:gd name="connsiteY0" fmla="*/ 0 h 741493"/>
                <a:gd name="connsiteX1" fmla="*/ 0 w 7465656"/>
                <a:gd name="connsiteY1" fmla="*/ 741493 h 741493"/>
                <a:gd name="connsiteX2" fmla="*/ 755341 w 7465656"/>
                <a:gd name="connsiteY2" fmla="*/ 741492 h 741493"/>
                <a:gd name="connsiteX3" fmla="*/ 7465656 w 7465656"/>
                <a:gd name="connsiteY3" fmla="*/ 74645 h 741493"/>
                <a:gd name="connsiteX4" fmla="*/ 7465656 w 7465656"/>
                <a:gd name="connsiteY4" fmla="*/ 0 h 741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65656" h="741493">
                  <a:moveTo>
                    <a:pt x="7465656" y="0"/>
                  </a:moveTo>
                  <a:lnTo>
                    <a:pt x="0" y="741493"/>
                  </a:lnTo>
                  <a:lnTo>
                    <a:pt x="755341" y="741492"/>
                  </a:lnTo>
                  <a:lnTo>
                    <a:pt x="7465656" y="74645"/>
                  </a:lnTo>
                  <a:lnTo>
                    <a:pt x="74656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10BA7-D226-495B-A757-165737818656}" type="datetime1">
              <a:rPr lang="en-US" smtClean="0"/>
              <a:t>2/16/2023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1C670-DC88-4376-AA6B-FD9548DDC9F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685800" y="2209800"/>
            <a:ext cx="3657600" cy="320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657600" cy="320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977B3-A496-48C5-90EA-D2B773E5BCE2}" type="datetime1">
              <a:rPr lang="en-US" smtClean="0"/>
              <a:t>2/16/2023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346DB-B1C9-4BAB-9FA2-E8F62AA8F8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72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0DC44-A7C5-4024-96B9-BFCE4F9BCBA9}" type="datetime1">
              <a:rPr lang="en-US" smtClean="0"/>
              <a:t>2/16/2023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346DB-B1C9-4BAB-9FA2-E8F62AA8F8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19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33F5-156F-4097-AF26-62027132F166}" type="datetime1">
              <a:rPr lang="en-US" smtClean="0"/>
              <a:t>2/16/2023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346DB-B1C9-4BAB-9FA2-E8F62AA8F8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678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F5FED-1C11-4910-9778-9212D1BF06B6}" type="datetime1">
              <a:rPr lang="en-US" smtClean="0"/>
              <a:t>2/16/2023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346DB-B1C9-4BAB-9FA2-E8F62AA8F8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532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9E1E9-1003-4AC7-AD78-302766C89DF0}" type="datetime1">
              <a:rPr lang="en-US" smtClean="0"/>
              <a:t>2/16/2023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346DB-B1C9-4BAB-9FA2-E8F62AA8F8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607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w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6">
              <a:alphaModFix amt="15000"/>
            </a:blip>
            <a:srcRect/>
            <a:tile tx="0" ty="0" sx="76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0"/>
            <a:ext cx="7772400" cy="4525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416675"/>
            <a:ext cx="1981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lang="en-US" sz="900" kern="1200" cap="all" spc="110" baseline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27FF642-8FB2-435C-9871-0CA5D884E32B}" type="datetime1">
              <a:rPr lang="en-US" smtClean="0"/>
              <a:t>2/16/2023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16675"/>
            <a:ext cx="28956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l">
              <a:defRPr sz="900" cap="all" spc="110" baseline="0">
                <a:solidFill>
                  <a:srgbClr val="4D4D4D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416675"/>
            <a:ext cx="457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sz="1100" b="1" baseline="0">
                <a:solidFill>
                  <a:srgbClr val="4D4D4D"/>
                </a:solidFill>
              </a:defRPr>
            </a:lvl1pPr>
          </a:lstStyle>
          <a:p>
            <a:fld id="{A001C670-DC88-4376-AA6B-FD9548DDC9F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9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2CEBB-5EF9-4B6E-A21B-96E2D86E10CA}" type="datetime1">
              <a:rPr lang="en-US" smtClean="0"/>
              <a:t>2/16/2023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346DB-B1C9-4BAB-9FA2-E8F62AA8F8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241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85794" y="477633"/>
            <a:ext cx="152804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 u="sng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0976" y="2236019"/>
            <a:ext cx="7509741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0947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hyperlink" Target="http://www.google.com/url?sa=i&amp;rct=j&amp;q=&amp;esrc=s&amp;frm=1&amp;source=images&amp;cd=&amp;cad=rja&amp;uact=8&amp;ved=0CAcQjRw&amp;url=http://www.nmcfamilyresourcecenter.com/&amp;ei=rKTGVILWNoa9ggTLxIH4Bg&amp;psig=AFQjCNEDyf0Euhl1L111XXX54glvbEDCmg&amp;ust=1422390826610477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dss.mo.gov/mhd/providers/pdf/bulletin-index.pdf" TargetMode="External"/><Relationship Id="rId3" Type="http://schemas.openxmlformats.org/officeDocument/2006/relationships/notesSlide" Target="../notesSlides/notesSlide20.xml"/><Relationship Id="rId7" Type="http://schemas.openxmlformats.org/officeDocument/2006/relationships/hyperlink" Target="https://dss.mo.gov/mhd/pdf/covered-services-chart.pdf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hyperlink" Target="https://dss.mo.gov/mhd/providers/education/files/third-party-liability.pdf" TargetMode="External"/><Relationship Id="rId5" Type="http://schemas.openxmlformats.org/officeDocument/2006/relationships/hyperlink" Target="https://dss.mo.gov/mhd/providers/pdf/provider-manual-by-section.pdf" TargetMode="External"/><Relationship Id="rId10" Type="http://schemas.openxmlformats.org/officeDocument/2006/relationships/hyperlink" Target="https://dss.mo.gov/mhd/providers/pdf/good-cause-waiver.pdf" TargetMode="External"/><Relationship Id="rId4" Type="http://schemas.openxmlformats.org/officeDocument/2006/relationships/image" Target="../media/image23.png"/><Relationship Id="rId9" Type="http://schemas.openxmlformats.org/officeDocument/2006/relationships/hyperlink" Target="https://dss.mo.gov/mhd/providers/education/dental-resources.htm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10" Type="http://schemas.openxmlformats.org/officeDocument/2006/relationships/image" Target="../media/image30.png"/><Relationship Id="rId4" Type="http://schemas.openxmlformats.org/officeDocument/2006/relationships/image" Target="../media/image24.jfif"/><Relationship Id="rId9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mailto:MHD.Education@dss.mo.gov" TargetMode="External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32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31.emf"/><Relationship Id="rId5" Type="http://schemas.openxmlformats.org/officeDocument/2006/relationships/hyperlink" Target="https://dss.mo.gov/mhd/providers/training.htm" TargetMode="External"/><Relationship Id="rId4" Type="http://schemas.openxmlformats.org/officeDocument/2006/relationships/hyperlink" Target="https://dss.mo.gov/mhd/providers/education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ss.mo.gov/mis/clcounter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hyperlink" Target="https://mydss.mo.gov/renew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issouri Medicaid | Orthotics &amp; Prosthetics La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5" b="13800"/>
          <a:stretch/>
        </p:blipFill>
        <p:spPr bwMode="auto">
          <a:xfrm>
            <a:off x="6400800" y="210272"/>
            <a:ext cx="2209800" cy="100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nmcfamilyresourcecenter.com/images/dss.gif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6891"/>
            <a:ext cx="1981200" cy="58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28600" y="1600201"/>
            <a:ext cx="8534400" cy="2667000"/>
          </a:xfrm>
        </p:spPr>
        <p:txBody>
          <a:bodyPr>
            <a:noAutofit/>
          </a:bodyPr>
          <a:lstStyle/>
          <a:p>
            <a:pPr algn="ctr"/>
            <a:r>
              <a:rPr lang="en-US" sz="4000" b="1" cap="none" dirty="0">
                <a:solidFill>
                  <a:schemeClr val="accent3"/>
                </a:solidFill>
                <a:latin typeface="Century Gothic" panose="020B0502020202020204" pitchFamily="34" charset="0"/>
              </a:rPr>
              <a:t>MO HealthNet Oversight Committee Meeting</a:t>
            </a:r>
            <a:br>
              <a:rPr lang="en-US" sz="4000" b="1" cap="none" dirty="0">
                <a:solidFill>
                  <a:schemeClr val="accent3"/>
                </a:solidFill>
                <a:latin typeface="Century Gothic" panose="020B0502020202020204" pitchFamily="34" charset="0"/>
              </a:rPr>
            </a:br>
            <a:r>
              <a:rPr lang="en-US" sz="500" b="1" cap="none" dirty="0">
                <a:solidFill>
                  <a:schemeClr val="accent3"/>
                </a:solidFill>
                <a:latin typeface="Century Gothic" panose="020B0502020202020204" pitchFamily="34" charset="0"/>
              </a:rPr>
              <a:t/>
            </a:r>
            <a:br>
              <a:rPr lang="en-US" sz="500" b="1" cap="none" dirty="0">
                <a:solidFill>
                  <a:schemeClr val="accent3"/>
                </a:solidFill>
                <a:latin typeface="Century Gothic" panose="020B0502020202020204" pitchFamily="34" charset="0"/>
              </a:rPr>
            </a:br>
            <a:r>
              <a:rPr lang="en-US" sz="500" b="1" cap="none" dirty="0" smtClean="0">
                <a:solidFill>
                  <a:schemeClr val="accent3"/>
                </a:solidFill>
                <a:latin typeface="Century Gothic" panose="020B0502020202020204" pitchFamily="34" charset="0"/>
              </a:rPr>
              <a:t/>
            </a:r>
            <a:br>
              <a:rPr lang="en-US" sz="500" b="1" cap="none" dirty="0" smtClean="0">
                <a:solidFill>
                  <a:schemeClr val="accent3"/>
                </a:solidFill>
                <a:latin typeface="Century Gothic" panose="020B0502020202020204" pitchFamily="34" charset="0"/>
              </a:rPr>
            </a:br>
            <a:r>
              <a:rPr lang="en-US" sz="500" b="1" cap="none" dirty="0">
                <a:solidFill>
                  <a:schemeClr val="accent3"/>
                </a:solidFill>
                <a:latin typeface="Century Gothic" panose="020B0502020202020204" pitchFamily="34" charset="0"/>
              </a:rPr>
              <a:t/>
            </a:r>
            <a:br>
              <a:rPr lang="en-US" sz="500" b="1" cap="none" dirty="0">
                <a:solidFill>
                  <a:schemeClr val="accent3"/>
                </a:solidFill>
                <a:latin typeface="Century Gothic" panose="020B0502020202020204" pitchFamily="34" charset="0"/>
              </a:rPr>
            </a:br>
            <a:r>
              <a:rPr lang="en-US" sz="500" b="1" cap="none" dirty="0">
                <a:solidFill>
                  <a:schemeClr val="accent3"/>
                </a:solidFill>
                <a:latin typeface="Century Gothic" panose="020B0502020202020204" pitchFamily="34" charset="0"/>
              </a:rPr>
              <a:t/>
            </a:r>
            <a:br>
              <a:rPr lang="en-US" sz="500" b="1" cap="none" dirty="0">
                <a:solidFill>
                  <a:schemeClr val="accent3"/>
                </a:solidFill>
                <a:latin typeface="Century Gothic" panose="020B0502020202020204" pitchFamily="34" charset="0"/>
              </a:rPr>
            </a:br>
            <a:r>
              <a:rPr lang="en-US" sz="4000" b="1" cap="none" dirty="0" smtClean="0">
                <a:solidFill>
                  <a:schemeClr val="accent3"/>
                </a:solidFill>
                <a:latin typeface="Century Gothic" panose="020B0502020202020204" pitchFamily="34" charset="0"/>
              </a:rPr>
              <a:t>February 23, 2023</a:t>
            </a:r>
            <a:endParaRPr lang="en-US" sz="4000" b="1" i="1" cap="small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" y="152400"/>
            <a:ext cx="8686800" cy="6477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79248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chemeClr val="tx2"/>
                </a:solidFill>
              </a:rPr>
              <a:t>     Work with CMS – Mitigation Plan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     Gateway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301875"/>
            <a:ext cx="7010400" cy="39624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endParaRPr lang="en-US" sz="1600" dirty="0"/>
          </a:p>
          <a:p>
            <a:r>
              <a:rPr lang="en-US" sz="1600" dirty="0" smtClean="0"/>
              <a:t>As of 12-31-2022  all individuals in the Gateway program have been reviewed and transitioned to other Medicaid categories </a:t>
            </a:r>
          </a:p>
          <a:p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lvl="1"/>
            <a:endParaRPr lang="en-US" sz="800" dirty="0" smtClean="0"/>
          </a:p>
        </p:txBody>
      </p:sp>
      <p:pic>
        <p:nvPicPr>
          <p:cNvPr id="4" name="Picture 3" descr="Graphic1.em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81000"/>
            <a:ext cx="685800" cy="847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48479" y="1439805"/>
            <a:ext cx="8666922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1346DB-B1C9-4BAB-9FA2-E8F62AA8F8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7941" y="-76200"/>
            <a:ext cx="9339881" cy="800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4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7734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35875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42660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70801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84705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12847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26750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1854891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975914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096936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217959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338981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460004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581026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694930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815953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936975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057997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179020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300042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421065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542088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663109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784132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905155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033296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147200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268223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389244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510267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631290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752312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873334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994357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115379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236402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357425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5485566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5592350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5720492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5834396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5962537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076441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6204581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6325605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6446628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6567649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6688672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6809695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6930716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7044620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7165643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7286666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7407687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7528710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7649733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7770755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7891778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8012801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8133822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8254845" y="5778234"/>
            <a:ext cx="0" cy="35859"/>
          </a:xfrm>
          <a:custGeom>
            <a:avLst/>
            <a:gdLst/>
            <a:ahLst/>
            <a:cxnLst/>
            <a:rect l="l" t="t" r="r" b="b"/>
            <a:pathLst>
              <a:path h="40640">
                <a:moveTo>
                  <a:pt x="0" y="0"/>
                </a:moveTo>
                <a:lnTo>
                  <a:pt x="0" y="4034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1121637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1356564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1598608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1840654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1961676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2082698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2203721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2324743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2445766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2680692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2801714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2922737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3043759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3164782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3285805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3527849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3769894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4019059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4132961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4253984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4375007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4496029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4617051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4738074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4980119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5222164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5471328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5706254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5948299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6190344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6311366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6432389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6553412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6674434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6795456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6916479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7030383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7151405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7272428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7393450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7514472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7635495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7877540" y="5778234"/>
            <a:ext cx="0" cy="14568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136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grpSp>
        <p:nvGrpSpPr>
          <p:cNvPr id="106" name="object 106"/>
          <p:cNvGrpSpPr/>
          <p:nvPr/>
        </p:nvGrpSpPr>
        <p:grpSpPr>
          <a:xfrm>
            <a:off x="897307" y="784194"/>
            <a:ext cx="7414932" cy="5012391"/>
            <a:chOff x="864548" y="888753"/>
            <a:chExt cx="8403590" cy="5680710"/>
          </a:xfrm>
        </p:grpSpPr>
        <p:sp>
          <p:nvSpPr>
            <p:cNvPr id="107" name="object 107"/>
            <p:cNvSpPr/>
            <p:nvPr/>
          </p:nvSpPr>
          <p:spPr>
            <a:xfrm>
              <a:off x="9049796" y="6548665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h="16509">
                  <a:moveTo>
                    <a:pt x="0" y="0"/>
                  </a:moveTo>
                  <a:lnTo>
                    <a:pt x="0" y="16136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8" name="object 108"/>
            <p:cNvSpPr/>
            <p:nvPr/>
          </p:nvSpPr>
          <p:spPr>
            <a:xfrm>
              <a:off x="868676" y="6548665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340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9" name="object 109"/>
            <p:cNvSpPr/>
            <p:nvPr/>
          </p:nvSpPr>
          <p:spPr>
            <a:xfrm>
              <a:off x="909017" y="6546648"/>
              <a:ext cx="8350884" cy="4445"/>
            </a:xfrm>
            <a:custGeom>
              <a:avLst/>
              <a:gdLst/>
              <a:ahLst/>
              <a:cxnLst/>
              <a:rect l="l" t="t" r="r" b="b"/>
              <a:pathLst>
                <a:path w="8350884" h="4445">
                  <a:moveTo>
                    <a:pt x="0" y="0"/>
                  </a:moveTo>
                  <a:lnTo>
                    <a:pt x="16136" y="0"/>
                  </a:lnTo>
                </a:path>
                <a:path w="8350884" h="4445">
                  <a:moveTo>
                    <a:pt x="137158" y="0"/>
                  </a:moveTo>
                  <a:lnTo>
                    <a:pt x="153295" y="0"/>
                  </a:lnTo>
                </a:path>
                <a:path w="8350884" h="4445">
                  <a:moveTo>
                    <a:pt x="274317" y="0"/>
                  </a:moveTo>
                  <a:lnTo>
                    <a:pt x="282385" y="0"/>
                  </a:lnTo>
                </a:path>
                <a:path w="8350884" h="4445">
                  <a:moveTo>
                    <a:pt x="403408" y="0"/>
                  </a:moveTo>
                  <a:lnTo>
                    <a:pt x="419544" y="0"/>
                  </a:lnTo>
                </a:path>
                <a:path w="8350884" h="4445">
                  <a:moveTo>
                    <a:pt x="540567" y="0"/>
                  </a:moveTo>
                  <a:lnTo>
                    <a:pt x="556703" y="0"/>
                  </a:lnTo>
                </a:path>
                <a:path w="8350884" h="4445">
                  <a:moveTo>
                    <a:pt x="677725" y="0"/>
                  </a:moveTo>
                  <a:lnTo>
                    <a:pt x="693862" y="0"/>
                  </a:lnTo>
                </a:path>
                <a:path w="8350884" h="4445">
                  <a:moveTo>
                    <a:pt x="814884" y="0"/>
                  </a:moveTo>
                  <a:lnTo>
                    <a:pt x="831021" y="0"/>
                  </a:lnTo>
                </a:path>
                <a:path w="8350884" h="4445">
                  <a:moveTo>
                    <a:pt x="952043" y="0"/>
                  </a:moveTo>
                  <a:lnTo>
                    <a:pt x="968179" y="0"/>
                  </a:lnTo>
                </a:path>
                <a:path w="8350884" h="4445">
                  <a:moveTo>
                    <a:pt x="1089202" y="0"/>
                  </a:moveTo>
                  <a:lnTo>
                    <a:pt x="1105338" y="0"/>
                  </a:lnTo>
                </a:path>
                <a:path w="8350884" h="4445">
                  <a:moveTo>
                    <a:pt x="1226361" y="0"/>
                  </a:moveTo>
                  <a:lnTo>
                    <a:pt x="1242497" y="0"/>
                  </a:lnTo>
                </a:path>
                <a:path w="8350884" h="4445">
                  <a:moveTo>
                    <a:pt x="1363520" y="0"/>
                  </a:moveTo>
                  <a:lnTo>
                    <a:pt x="1379656" y="0"/>
                  </a:lnTo>
                </a:path>
                <a:path w="8350884" h="4445">
                  <a:moveTo>
                    <a:pt x="1500678" y="0"/>
                  </a:moveTo>
                  <a:lnTo>
                    <a:pt x="1516815" y="0"/>
                  </a:lnTo>
                </a:path>
                <a:path w="8350884" h="4445">
                  <a:moveTo>
                    <a:pt x="1637837" y="0"/>
                  </a:moveTo>
                  <a:lnTo>
                    <a:pt x="1653974" y="0"/>
                  </a:lnTo>
                </a:path>
                <a:path w="8350884" h="4445">
                  <a:moveTo>
                    <a:pt x="1774996" y="0"/>
                  </a:moveTo>
                  <a:lnTo>
                    <a:pt x="1799201" y="0"/>
                  </a:lnTo>
                </a:path>
                <a:path w="8350884" h="4445">
                  <a:moveTo>
                    <a:pt x="2041245" y="0"/>
                  </a:moveTo>
                  <a:lnTo>
                    <a:pt x="2057382" y="0"/>
                  </a:lnTo>
                </a:path>
                <a:path w="8350884" h="4445">
                  <a:moveTo>
                    <a:pt x="2178404" y="0"/>
                  </a:moveTo>
                  <a:lnTo>
                    <a:pt x="2194541" y="0"/>
                  </a:lnTo>
                </a:path>
                <a:path w="8350884" h="4445">
                  <a:moveTo>
                    <a:pt x="2315563" y="0"/>
                  </a:moveTo>
                  <a:lnTo>
                    <a:pt x="2331699" y="0"/>
                  </a:lnTo>
                </a:path>
                <a:path w="8350884" h="4445">
                  <a:moveTo>
                    <a:pt x="2452722" y="0"/>
                  </a:moveTo>
                  <a:lnTo>
                    <a:pt x="2468858" y="0"/>
                  </a:lnTo>
                </a:path>
                <a:path w="8350884" h="4445">
                  <a:moveTo>
                    <a:pt x="2589881" y="0"/>
                  </a:moveTo>
                  <a:lnTo>
                    <a:pt x="2606017" y="0"/>
                  </a:lnTo>
                </a:path>
                <a:path w="8350884" h="4445">
                  <a:moveTo>
                    <a:pt x="2727040" y="0"/>
                  </a:moveTo>
                  <a:lnTo>
                    <a:pt x="2751244" y="0"/>
                  </a:lnTo>
                </a:path>
                <a:path w="8350884" h="4445">
                  <a:moveTo>
                    <a:pt x="2872267" y="0"/>
                  </a:moveTo>
                  <a:lnTo>
                    <a:pt x="2880335" y="0"/>
                  </a:lnTo>
                </a:path>
                <a:path w="8350884" h="4445">
                  <a:moveTo>
                    <a:pt x="3001357" y="0"/>
                  </a:moveTo>
                  <a:lnTo>
                    <a:pt x="3025562" y="0"/>
                  </a:lnTo>
                </a:path>
                <a:path w="8350884" h="4445">
                  <a:moveTo>
                    <a:pt x="3146584" y="0"/>
                  </a:moveTo>
                  <a:lnTo>
                    <a:pt x="3154652" y="0"/>
                  </a:lnTo>
                </a:path>
                <a:path w="8350884" h="4445">
                  <a:moveTo>
                    <a:pt x="3275675" y="0"/>
                  </a:moveTo>
                  <a:lnTo>
                    <a:pt x="3299879" y="0"/>
                  </a:lnTo>
                </a:path>
                <a:path w="8350884" h="4445">
                  <a:moveTo>
                    <a:pt x="3420902" y="0"/>
                  </a:moveTo>
                  <a:lnTo>
                    <a:pt x="3437038" y="0"/>
                  </a:lnTo>
                </a:path>
                <a:path w="8350884" h="4445">
                  <a:moveTo>
                    <a:pt x="3558061" y="0"/>
                  </a:moveTo>
                  <a:lnTo>
                    <a:pt x="3566129" y="0"/>
                  </a:lnTo>
                </a:path>
                <a:path w="8350884" h="4445">
                  <a:moveTo>
                    <a:pt x="3687151" y="0"/>
                  </a:moveTo>
                  <a:lnTo>
                    <a:pt x="3703288" y="0"/>
                  </a:lnTo>
                </a:path>
                <a:path w="8350884" h="4445">
                  <a:moveTo>
                    <a:pt x="3824310" y="0"/>
                  </a:moveTo>
                  <a:lnTo>
                    <a:pt x="3840446" y="0"/>
                  </a:lnTo>
                </a:path>
                <a:path w="8350884" h="4445">
                  <a:moveTo>
                    <a:pt x="3961469" y="0"/>
                  </a:moveTo>
                  <a:lnTo>
                    <a:pt x="3977605" y="0"/>
                  </a:lnTo>
                </a:path>
                <a:path w="8350884" h="4445">
                  <a:moveTo>
                    <a:pt x="4098628" y="0"/>
                  </a:moveTo>
                  <a:lnTo>
                    <a:pt x="4114764" y="0"/>
                  </a:lnTo>
                </a:path>
                <a:path w="8350884" h="4445">
                  <a:moveTo>
                    <a:pt x="4235787" y="0"/>
                  </a:moveTo>
                  <a:lnTo>
                    <a:pt x="4251923" y="0"/>
                  </a:lnTo>
                </a:path>
                <a:path w="8350884" h="4445">
                  <a:moveTo>
                    <a:pt x="4372945" y="0"/>
                  </a:moveTo>
                  <a:lnTo>
                    <a:pt x="4397150" y="0"/>
                  </a:lnTo>
                </a:path>
                <a:path w="8350884" h="4445">
                  <a:moveTo>
                    <a:pt x="4518172" y="0"/>
                  </a:moveTo>
                  <a:lnTo>
                    <a:pt x="4526241" y="0"/>
                  </a:lnTo>
                </a:path>
                <a:path w="8350884" h="4445">
                  <a:moveTo>
                    <a:pt x="4647263" y="0"/>
                  </a:moveTo>
                  <a:lnTo>
                    <a:pt x="4671468" y="0"/>
                  </a:lnTo>
                </a:path>
                <a:path w="8350884" h="4445">
                  <a:moveTo>
                    <a:pt x="4792490" y="0"/>
                  </a:moveTo>
                  <a:lnTo>
                    <a:pt x="4800558" y="0"/>
                  </a:lnTo>
                </a:path>
                <a:path w="8350884" h="4445">
                  <a:moveTo>
                    <a:pt x="4921581" y="0"/>
                  </a:moveTo>
                  <a:lnTo>
                    <a:pt x="4945785" y="0"/>
                  </a:lnTo>
                </a:path>
                <a:path w="8350884" h="4445">
                  <a:moveTo>
                    <a:pt x="5066808" y="0"/>
                  </a:moveTo>
                  <a:lnTo>
                    <a:pt x="5082944" y="0"/>
                  </a:lnTo>
                </a:path>
                <a:path w="8350884" h="4445">
                  <a:moveTo>
                    <a:pt x="5203967" y="0"/>
                  </a:moveTo>
                  <a:lnTo>
                    <a:pt x="5212035" y="0"/>
                  </a:lnTo>
                </a:path>
                <a:path w="8350884" h="4445">
                  <a:moveTo>
                    <a:pt x="5333057" y="0"/>
                  </a:moveTo>
                  <a:lnTo>
                    <a:pt x="5349194" y="0"/>
                  </a:lnTo>
                </a:path>
                <a:path w="8350884" h="4445">
                  <a:moveTo>
                    <a:pt x="5470216" y="0"/>
                  </a:moveTo>
                  <a:lnTo>
                    <a:pt x="5486352" y="0"/>
                  </a:lnTo>
                </a:path>
                <a:path w="8350884" h="4445">
                  <a:moveTo>
                    <a:pt x="5607375" y="0"/>
                  </a:moveTo>
                  <a:lnTo>
                    <a:pt x="5623511" y="0"/>
                  </a:lnTo>
                </a:path>
                <a:path w="8350884" h="4445">
                  <a:moveTo>
                    <a:pt x="5744534" y="0"/>
                  </a:moveTo>
                  <a:lnTo>
                    <a:pt x="5760670" y="0"/>
                  </a:lnTo>
                </a:path>
                <a:path w="8350884" h="4445">
                  <a:moveTo>
                    <a:pt x="5881692" y="0"/>
                  </a:moveTo>
                  <a:lnTo>
                    <a:pt x="5897829" y="0"/>
                  </a:lnTo>
                </a:path>
                <a:path w="8350884" h="4445">
                  <a:moveTo>
                    <a:pt x="6018851" y="0"/>
                  </a:moveTo>
                  <a:lnTo>
                    <a:pt x="6034988" y="0"/>
                  </a:lnTo>
                </a:path>
                <a:path w="8350884" h="4445">
                  <a:moveTo>
                    <a:pt x="6156010" y="0"/>
                  </a:moveTo>
                  <a:lnTo>
                    <a:pt x="6172146" y="0"/>
                  </a:lnTo>
                </a:path>
                <a:path w="8350884" h="4445">
                  <a:moveTo>
                    <a:pt x="6293169" y="0"/>
                  </a:moveTo>
                  <a:lnTo>
                    <a:pt x="6309305" y="0"/>
                  </a:lnTo>
                </a:path>
                <a:path w="8350884" h="4445">
                  <a:moveTo>
                    <a:pt x="6430328" y="0"/>
                  </a:moveTo>
                  <a:lnTo>
                    <a:pt x="6446464" y="0"/>
                  </a:lnTo>
                </a:path>
                <a:path w="8350884" h="4445">
                  <a:moveTo>
                    <a:pt x="6567487" y="0"/>
                  </a:moveTo>
                  <a:lnTo>
                    <a:pt x="6583623" y="0"/>
                  </a:lnTo>
                </a:path>
                <a:path w="8350884" h="4445">
                  <a:moveTo>
                    <a:pt x="6704645" y="0"/>
                  </a:moveTo>
                  <a:lnTo>
                    <a:pt x="6720782" y="0"/>
                  </a:lnTo>
                </a:path>
                <a:path w="8350884" h="4445">
                  <a:moveTo>
                    <a:pt x="6841804" y="0"/>
                  </a:moveTo>
                  <a:lnTo>
                    <a:pt x="6849872" y="0"/>
                  </a:lnTo>
                </a:path>
                <a:path w="8350884" h="4445">
                  <a:moveTo>
                    <a:pt x="6970895" y="0"/>
                  </a:moveTo>
                  <a:lnTo>
                    <a:pt x="6987031" y="0"/>
                  </a:lnTo>
                </a:path>
                <a:path w="8350884" h="4445">
                  <a:moveTo>
                    <a:pt x="7108054" y="0"/>
                  </a:moveTo>
                  <a:lnTo>
                    <a:pt x="7124190" y="0"/>
                  </a:lnTo>
                </a:path>
                <a:path w="8350884" h="4445">
                  <a:moveTo>
                    <a:pt x="7245213" y="0"/>
                  </a:moveTo>
                  <a:lnTo>
                    <a:pt x="7261349" y="0"/>
                  </a:lnTo>
                </a:path>
                <a:path w="8350884" h="4445">
                  <a:moveTo>
                    <a:pt x="7382371" y="0"/>
                  </a:moveTo>
                  <a:lnTo>
                    <a:pt x="7398508" y="0"/>
                  </a:lnTo>
                </a:path>
                <a:path w="8350884" h="4445">
                  <a:moveTo>
                    <a:pt x="7519530" y="0"/>
                  </a:moveTo>
                  <a:lnTo>
                    <a:pt x="7535666" y="0"/>
                  </a:lnTo>
                </a:path>
                <a:path w="8350884" h="4445">
                  <a:moveTo>
                    <a:pt x="7656689" y="0"/>
                  </a:moveTo>
                  <a:lnTo>
                    <a:pt x="7680893" y="0"/>
                  </a:lnTo>
                </a:path>
                <a:path w="8350884" h="4445">
                  <a:moveTo>
                    <a:pt x="7801916" y="0"/>
                  </a:moveTo>
                  <a:lnTo>
                    <a:pt x="7809984" y="0"/>
                  </a:lnTo>
                </a:path>
                <a:path w="8350884" h="4445">
                  <a:moveTo>
                    <a:pt x="7931007" y="0"/>
                  </a:moveTo>
                  <a:lnTo>
                    <a:pt x="7955211" y="0"/>
                  </a:lnTo>
                </a:path>
                <a:path w="8350884" h="4445">
                  <a:moveTo>
                    <a:pt x="8076234" y="0"/>
                  </a:moveTo>
                  <a:lnTo>
                    <a:pt x="8084302" y="0"/>
                  </a:lnTo>
                </a:path>
                <a:path w="8350884" h="4445">
                  <a:moveTo>
                    <a:pt x="8205324" y="0"/>
                  </a:moveTo>
                  <a:lnTo>
                    <a:pt x="8350551" y="0"/>
                  </a:lnTo>
                </a:path>
                <a:path w="8350884" h="4445">
                  <a:moveTo>
                    <a:pt x="0" y="4034"/>
                  </a:moveTo>
                  <a:lnTo>
                    <a:pt x="8350551" y="4034"/>
                  </a:lnTo>
                </a:path>
              </a:pathLst>
            </a:custGeom>
            <a:ln w="4034">
              <a:solidFill>
                <a:srgbClr val="CACACA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0" name="object 110"/>
            <p:cNvSpPr/>
            <p:nvPr/>
          </p:nvSpPr>
          <p:spPr>
            <a:xfrm>
              <a:off x="9114342" y="5887075"/>
              <a:ext cx="24765" cy="330835"/>
            </a:xfrm>
            <a:custGeom>
              <a:avLst/>
              <a:gdLst/>
              <a:ahLst/>
              <a:cxnLst/>
              <a:rect l="l" t="t" r="r" b="b"/>
              <a:pathLst>
                <a:path w="24765" h="330835">
                  <a:moveTo>
                    <a:pt x="0" y="330794"/>
                  </a:moveTo>
                  <a:lnTo>
                    <a:pt x="24204" y="330794"/>
                  </a:lnTo>
                </a:path>
                <a:path w="24765" h="330835">
                  <a:moveTo>
                    <a:pt x="0" y="0"/>
                  </a:moveTo>
                  <a:lnTo>
                    <a:pt x="24204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1" name="object 111"/>
            <p:cNvSpPr/>
            <p:nvPr/>
          </p:nvSpPr>
          <p:spPr>
            <a:xfrm>
              <a:off x="9138546" y="5838666"/>
              <a:ext cx="121285" cy="710565"/>
            </a:xfrm>
            <a:custGeom>
              <a:avLst/>
              <a:gdLst/>
              <a:ahLst/>
              <a:cxnLst/>
              <a:rect l="l" t="t" r="r" b="b"/>
              <a:pathLst>
                <a:path w="121284" h="710565">
                  <a:moveTo>
                    <a:pt x="121022" y="709998"/>
                  </a:moveTo>
                  <a:lnTo>
                    <a:pt x="0" y="709998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709998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2" name="object 112"/>
            <p:cNvSpPr/>
            <p:nvPr/>
          </p:nvSpPr>
          <p:spPr>
            <a:xfrm>
              <a:off x="9138546" y="5838666"/>
              <a:ext cx="121285" cy="710565"/>
            </a:xfrm>
            <a:custGeom>
              <a:avLst/>
              <a:gdLst/>
              <a:ahLst/>
              <a:cxnLst/>
              <a:rect l="l" t="t" r="r" b="b"/>
              <a:pathLst>
                <a:path w="121284" h="710565">
                  <a:moveTo>
                    <a:pt x="0" y="0"/>
                  </a:moveTo>
                  <a:lnTo>
                    <a:pt x="121022" y="0"/>
                  </a:lnTo>
                  <a:lnTo>
                    <a:pt x="121022" y="709998"/>
                  </a:lnTo>
                  <a:lnTo>
                    <a:pt x="0" y="70999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3" name="object 113"/>
            <p:cNvSpPr/>
            <p:nvPr/>
          </p:nvSpPr>
          <p:spPr>
            <a:xfrm>
              <a:off x="8985251" y="5887075"/>
              <a:ext cx="8255" cy="330835"/>
            </a:xfrm>
            <a:custGeom>
              <a:avLst/>
              <a:gdLst/>
              <a:ahLst/>
              <a:cxnLst/>
              <a:rect l="l" t="t" r="r" b="b"/>
              <a:pathLst>
                <a:path w="8254" h="330835">
                  <a:moveTo>
                    <a:pt x="0" y="330794"/>
                  </a:moveTo>
                  <a:lnTo>
                    <a:pt x="8068" y="330794"/>
                  </a:lnTo>
                </a:path>
                <a:path w="8254" h="330835">
                  <a:moveTo>
                    <a:pt x="0" y="0"/>
                  </a:moveTo>
                  <a:lnTo>
                    <a:pt x="8068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4" name="object 114"/>
            <p:cNvSpPr/>
            <p:nvPr/>
          </p:nvSpPr>
          <p:spPr>
            <a:xfrm>
              <a:off x="8993319" y="5919348"/>
              <a:ext cx="121285" cy="629920"/>
            </a:xfrm>
            <a:custGeom>
              <a:avLst/>
              <a:gdLst/>
              <a:ahLst/>
              <a:cxnLst/>
              <a:rect l="l" t="t" r="r" b="b"/>
              <a:pathLst>
                <a:path w="121284" h="629920">
                  <a:moveTo>
                    <a:pt x="121022" y="629316"/>
                  </a:moveTo>
                  <a:lnTo>
                    <a:pt x="0" y="629316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629316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5" name="object 115"/>
            <p:cNvSpPr/>
            <p:nvPr/>
          </p:nvSpPr>
          <p:spPr>
            <a:xfrm>
              <a:off x="8993319" y="5919348"/>
              <a:ext cx="121285" cy="629920"/>
            </a:xfrm>
            <a:custGeom>
              <a:avLst/>
              <a:gdLst/>
              <a:ahLst/>
              <a:cxnLst/>
              <a:rect l="l" t="t" r="r" b="b"/>
              <a:pathLst>
                <a:path w="121284" h="629920">
                  <a:moveTo>
                    <a:pt x="0" y="0"/>
                  </a:moveTo>
                  <a:lnTo>
                    <a:pt x="121022" y="0"/>
                  </a:lnTo>
                  <a:lnTo>
                    <a:pt x="121022" y="629316"/>
                  </a:lnTo>
                  <a:lnTo>
                    <a:pt x="0" y="62931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6" name="object 116"/>
            <p:cNvSpPr/>
            <p:nvPr/>
          </p:nvSpPr>
          <p:spPr>
            <a:xfrm>
              <a:off x="8840024" y="5887075"/>
              <a:ext cx="24765" cy="330835"/>
            </a:xfrm>
            <a:custGeom>
              <a:avLst/>
              <a:gdLst/>
              <a:ahLst/>
              <a:cxnLst/>
              <a:rect l="l" t="t" r="r" b="b"/>
              <a:pathLst>
                <a:path w="24765" h="330835">
                  <a:moveTo>
                    <a:pt x="0" y="330794"/>
                  </a:moveTo>
                  <a:lnTo>
                    <a:pt x="24204" y="330794"/>
                  </a:lnTo>
                </a:path>
                <a:path w="24765" h="330835">
                  <a:moveTo>
                    <a:pt x="0" y="0"/>
                  </a:moveTo>
                  <a:lnTo>
                    <a:pt x="24204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7" name="object 117"/>
            <p:cNvSpPr/>
            <p:nvPr/>
          </p:nvSpPr>
          <p:spPr>
            <a:xfrm>
              <a:off x="8864228" y="5927416"/>
              <a:ext cx="121285" cy="621665"/>
            </a:xfrm>
            <a:custGeom>
              <a:avLst/>
              <a:gdLst/>
              <a:ahLst/>
              <a:cxnLst/>
              <a:rect l="l" t="t" r="r" b="b"/>
              <a:pathLst>
                <a:path w="121284" h="621665">
                  <a:moveTo>
                    <a:pt x="121022" y="621248"/>
                  </a:moveTo>
                  <a:lnTo>
                    <a:pt x="0" y="621248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621248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8" name="object 118"/>
            <p:cNvSpPr/>
            <p:nvPr/>
          </p:nvSpPr>
          <p:spPr>
            <a:xfrm>
              <a:off x="8864228" y="5927416"/>
              <a:ext cx="121285" cy="621665"/>
            </a:xfrm>
            <a:custGeom>
              <a:avLst/>
              <a:gdLst/>
              <a:ahLst/>
              <a:cxnLst/>
              <a:rect l="l" t="t" r="r" b="b"/>
              <a:pathLst>
                <a:path w="121284" h="621665">
                  <a:moveTo>
                    <a:pt x="0" y="0"/>
                  </a:moveTo>
                  <a:lnTo>
                    <a:pt x="121022" y="0"/>
                  </a:lnTo>
                  <a:lnTo>
                    <a:pt x="121022" y="621248"/>
                  </a:lnTo>
                  <a:lnTo>
                    <a:pt x="0" y="62124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9" name="object 119"/>
            <p:cNvSpPr/>
            <p:nvPr/>
          </p:nvSpPr>
          <p:spPr>
            <a:xfrm>
              <a:off x="8710933" y="6217870"/>
              <a:ext cx="8255" cy="0"/>
            </a:xfrm>
            <a:custGeom>
              <a:avLst/>
              <a:gdLst/>
              <a:ahLst/>
              <a:cxnLst/>
              <a:rect l="l" t="t" r="r" b="b"/>
              <a:pathLst>
                <a:path w="8254">
                  <a:moveTo>
                    <a:pt x="0" y="0"/>
                  </a:moveTo>
                  <a:lnTo>
                    <a:pt x="8068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0" name="object 120"/>
            <p:cNvSpPr/>
            <p:nvPr/>
          </p:nvSpPr>
          <p:spPr>
            <a:xfrm>
              <a:off x="8719002" y="6040370"/>
              <a:ext cx="121285" cy="508634"/>
            </a:xfrm>
            <a:custGeom>
              <a:avLst/>
              <a:gdLst/>
              <a:ahLst/>
              <a:cxnLst/>
              <a:rect l="l" t="t" r="r" b="b"/>
              <a:pathLst>
                <a:path w="121284" h="508634">
                  <a:moveTo>
                    <a:pt x="121022" y="508294"/>
                  </a:moveTo>
                  <a:lnTo>
                    <a:pt x="0" y="508294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508294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1" name="object 121"/>
            <p:cNvSpPr/>
            <p:nvPr/>
          </p:nvSpPr>
          <p:spPr>
            <a:xfrm>
              <a:off x="8719002" y="6040370"/>
              <a:ext cx="121285" cy="508634"/>
            </a:xfrm>
            <a:custGeom>
              <a:avLst/>
              <a:gdLst/>
              <a:ahLst/>
              <a:cxnLst/>
              <a:rect l="l" t="t" r="r" b="b"/>
              <a:pathLst>
                <a:path w="121284" h="508634">
                  <a:moveTo>
                    <a:pt x="0" y="0"/>
                  </a:moveTo>
                  <a:lnTo>
                    <a:pt x="121022" y="0"/>
                  </a:lnTo>
                  <a:lnTo>
                    <a:pt x="121022" y="508294"/>
                  </a:lnTo>
                  <a:lnTo>
                    <a:pt x="0" y="50829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2" name="object 122"/>
            <p:cNvSpPr/>
            <p:nvPr/>
          </p:nvSpPr>
          <p:spPr>
            <a:xfrm>
              <a:off x="8565706" y="6217870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0" y="0"/>
                  </a:moveTo>
                  <a:lnTo>
                    <a:pt x="24204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3" name="object 123"/>
            <p:cNvSpPr/>
            <p:nvPr/>
          </p:nvSpPr>
          <p:spPr>
            <a:xfrm>
              <a:off x="8589911" y="6072643"/>
              <a:ext cx="121285" cy="476250"/>
            </a:xfrm>
            <a:custGeom>
              <a:avLst/>
              <a:gdLst/>
              <a:ahLst/>
              <a:cxnLst/>
              <a:rect l="l" t="t" r="r" b="b"/>
              <a:pathLst>
                <a:path w="121284" h="476250">
                  <a:moveTo>
                    <a:pt x="121022" y="476021"/>
                  </a:moveTo>
                  <a:lnTo>
                    <a:pt x="0" y="476021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476021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4" name="object 124"/>
            <p:cNvSpPr/>
            <p:nvPr/>
          </p:nvSpPr>
          <p:spPr>
            <a:xfrm>
              <a:off x="8589911" y="6072643"/>
              <a:ext cx="121285" cy="476250"/>
            </a:xfrm>
            <a:custGeom>
              <a:avLst/>
              <a:gdLst/>
              <a:ahLst/>
              <a:cxnLst/>
              <a:rect l="l" t="t" r="r" b="b"/>
              <a:pathLst>
                <a:path w="121284" h="476250">
                  <a:moveTo>
                    <a:pt x="0" y="0"/>
                  </a:moveTo>
                  <a:lnTo>
                    <a:pt x="121022" y="0"/>
                  </a:lnTo>
                  <a:lnTo>
                    <a:pt x="121022" y="476021"/>
                  </a:lnTo>
                  <a:lnTo>
                    <a:pt x="0" y="47602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5" name="object 125"/>
            <p:cNvSpPr/>
            <p:nvPr/>
          </p:nvSpPr>
          <p:spPr>
            <a:xfrm>
              <a:off x="8428547" y="62178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6" name="object 126"/>
            <p:cNvSpPr/>
            <p:nvPr/>
          </p:nvSpPr>
          <p:spPr>
            <a:xfrm>
              <a:off x="8444683" y="6121052"/>
              <a:ext cx="121285" cy="427990"/>
            </a:xfrm>
            <a:custGeom>
              <a:avLst/>
              <a:gdLst/>
              <a:ahLst/>
              <a:cxnLst/>
              <a:rect l="l" t="t" r="r" b="b"/>
              <a:pathLst>
                <a:path w="121284" h="427990">
                  <a:moveTo>
                    <a:pt x="121022" y="427612"/>
                  </a:moveTo>
                  <a:lnTo>
                    <a:pt x="0" y="427612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427612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7" name="object 127"/>
            <p:cNvSpPr/>
            <p:nvPr/>
          </p:nvSpPr>
          <p:spPr>
            <a:xfrm>
              <a:off x="8444683" y="6121052"/>
              <a:ext cx="121285" cy="427990"/>
            </a:xfrm>
            <a:custGeom>
              <a:avLst/>
              <a:gdLst/>
              <a:ahLst/>
              <a:cxnLst/>
              <a:rect l="l" t="t" r="r" b="b"/>
              <a:pathLst>
                <a:path w="121284" h="427990">
                  <a:moveTo>
                    <a:pt x="0" y="0"/>
                  </a:moveTo>
                  <a:lnTo>
                    <a:pt x="121022" y="0"/>
                  </a:lnTo>
                  <a:lnTo>
                    <a:pt x="121022" y="427612"/>
                  </a:lnTo>
                  <a:lnTo>
                    <a:pt x="0" y="42761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8" name="object 128"/>
            <p:cNvSpPr/>
            <p:nvPr/>
          </p:nvSpPr>
          <p:spPr>
            <a:xfrm>
              <a:off x="8291389" y="62178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9" name="object 129"/>
            <p:cNvSpPr/>
            <p:nvPr/>
          </p:nvSpPr>
          <p:spPr>
            <a:xfrm>
              <a:off x="8307525" y="6209802"/>
              <a:ext cx="121285" cy="339090"/>
            </a:xfrm>
            <a:custGeom>
              <a:avLst/>
              <a:gdLst/>
              <a:ahLst/>
              <a:cxnLst/>
              <a:rect l="l" t="t" r="r" b="b"/>
              <a:pathLst>
                <a:path w="121284" h="339090">
                  <a:moveTo>
                    <a:pt x="121022" y="338862"/>
                  </a:moveTo>
                  <a:lnTo>
                    <a:pt x="0" y="338862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338862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0" name="object 130"/>
            <p:cNvSpPr/>
            <p:nvPr/>
          </p:nvSpPr>
          <p:spPr>
            <a:xfrm>
              <a:off x="8307525" y="6209802"/>
              <a:ext cx="121285" cy="339090"/>
            </a:xfrm>
            <a:custGeom>
              <a:avLst/>
              <a:gdLst/>
              <a:ahLst/>
              <a:cxnLst/>
              <a:rect l="l" t="t" r="r" b="b"/>
              <a:pathLst>
                <a:path w="121284" h="339090">
                  <a:moveTo>
                    <a:pt x="0" y="0"/>
                  </a:moveTo>
                  <a:lnTo>
                    <a:pt x="121022" y="0"/>
                  </a:lnTo>
                  <a:lnTo>
                    <a:pt x="121022" y="338862"/>
                  </a:lnTo>
                  <a:lnTo>
                    <a:pt x="0" y="33886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1" name="object 131"/>
            <p:cNvSpPr/>
            <p:nvPr/>
          </p:nvSpPr>
          <p:spPr>
            <a:xfrm>
              <a:off x="8154230" y="62178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2" name="object 132"/>
            <p:cNvSpPr/>
            <p:nvPr/>
          </p:nvSpPr>
          <p:spPr>
            <a:xfrm>
              <a:off x="8170366" y="6121052"/>
              <a:ext cx="121285" cy="427990"/>
            </a:xfrm>
            <a:custGeom>
              <a:avLst/>
              <a:gdLst/>
              <a:ahLst/>
              <a:cxnLst/>
              <a:rect l="l" t="t" r="r" b="b"/>
              <a:pathLst>
                <a:path w="121284" h="427990">
                  <a:moveTo>
                    <a:pt x="121022" y="427612"/>
                  </a:moveTo>
                  <a:lnTo>
                    <a:pt x="0" y="427612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427612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3" name="object 133"/>
            <p:cNvSpPr/>
            <p:nvPr/>
          </p:nvSpPr>
          <p:spPr>
            <a:xfrm>
              <a:off x="8170366" y="6121052"/>
              <a:ext cx="121285" cy="427990"/>
            </a:xfrm>
            <a:custGeom>
              <a:avLst/>
              <a:gdLst/>
              <a:ahLst/>
              <a:cxnLst/>
              <a:rect l="l" t="t" r="r" b="b"/>
              <a:pathLst>
                <a:path w="121284" h="427990">
                  <a:moveTo>
                    <a:pt x="0" y="0"/>
                  </a:moveTo>
                  <a:lnTo>
                    <a:pt x="121022" y="0"/>
                  </a:lnTo>
                  <a:lnTo>
                    <a:pt x="121022" y="427612"/>
                  </a:lnTo>
                  <a:lnTo>
                    <a:pt x="0" y="42761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4" name="object 134"/>
            <p:cNvSpPr/>
            <p:nvPr/>
          </p:nvSpPr>
          <p:spPr>
            <a:xfrm>
              <a:off x="8017071" y="62178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5" name="object 135"/>
            <p:cNvSpPr/>
            <p:nvPr/>
          </p:nvSpPr>
          <p:spPr>
            <a:xfrm>
              <a:off x="8033207" y="6129120"/>
              <a:ext cx="121285" cy="419734"/>
            </a:xfrm>
            <a:custGeom>
              <a:avLst/>
              <a:gdLst/>
              <a:ahLst/>
              <a:cxnLst/>
              <a:rect l="l" t="t" r="r" b="b"/>
              <a:pathLst>
                <a:path w="121284" h="419734">
                  <a:moveTo>
                    <a:pt x="121022" y="419544"/>
                  </a:moveTo>
                  <a:lnTo>
                    <a:pt x="0" y="419544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419544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6" name="object 136"/>
            <p:cNvSpPr/>
            <p:nvPr/>
          </p:nvSpPr>
          <p:spPr>
            <a:xfrm>
              <a:off x="8033207" y="6129120"/>
              <a:ext cx="121285" cy="419734"/>
            </a:xfrm>
            <a:custGeom>
              <a:avLst/>
              <a:gdLst/>
              <a:ahLst/>
              <a:cxnLst/>
              <a:rect l="l" t="t" r="r" b="b"/>
              <a:pathLst>
                <a:path w="121284" h="419734">
                  <a:moveTo>
                    <a:pt x="0" y="0"/>
                  </a:moveTo>
                  <a:lnTo>
                    <a:pt x="121022" y="0"/>
                  </a:lnTo>
                  <a:lnTo>
                    <a:pt x="121022" y="419544"/>
                  </a:lnTo>
                  <a:lnTo>
                    <a:pt x="0" y="41954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7" name="object 137"/>
            <p:cNvSpPr/>
            <p:nvPr/>
          </p:nvSpPr>
          <p:spPr>
            <a:xfrm>
              <a:off x="7879913" y="62178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8" name="object 138"/>
            <p:cNvSpPr/>
            <p:nvPr/>
          </p:nvSpPr>
          <p:spPr>
            <a:xfrm>
              <a:off x="7896049" y="5951621"/>
              <a:ext cx="121285" cy="597535"/>
            </a:xfrm>
            <a:custGeom>
              <a:avLst/>
              <a:gdLst/>
              <a:ahLst/>
              <a:cxnLst/>
              <a:rect l="l" t="t" r="r" b="b"/>
              <a:pathLst>
                <a:path w="121284" h="597534">
                  <a:moveTo>
                    <a:pt x="121022" y="597044"/>
                  </a:moveTo>
                  <a:lnTo>
                    <a:pt x="0" y="597044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597044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9" name="object 139"/>
            <p:cNvSpPr/>
            <p:nvPr/>
          </p:nvSpPr>
          <p:spPr>
            <a:xfrm>
              <a:off x="7896049" y="5951621"/>
              <a:ext cx="121285" cy="597535"/>
            </a:xfrm>
            <a:custGeom>
              <a:avLst/>
              <a:gdLst/>
              <a:ahLst/>
              <a:cxnLst/>
              <a:rect l="l" t="t" r="r" b="b"/>
              <a:pathLst>
                <a:path w="121284" h="597534">
                  <a:moveTo>
                    <a:pt x="0" y="0"/>
                  </a:moveTo>
                  <a:lnTo>
                    <a:pt x="121022" y="0"/>
                  </a:lnTo>
                  <a:lnTo>
                    <a:pt x="121022" y="597044"/>
                  </a:lnTo>
                  <a:lnTo>
                    <a:pt x="0" y="59704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0" name="object 140"/>
            <p:cNvSpPr/>
            <p:nvPr/>
          </p:nvSpPr>
          <p:spPr>
            <a:xfrm>
              <a:off x="7750821" y="5887075"/>
              <a:ext cx="145415" cy="330835"/>
            </a:xfrm>
            <a:custGeom>
              <a:avLst/>
              <a:gdLst/>
              <a:ahLst/>
              <a:cxnLst/>
              <a:rect l="l" t="t" r="r" b="b"/>
              <a:pathLst>
                <a:path w="145415" h="330835">
                  <a:moveTo>
                    <a:pt x="0" y="330794"/>
                  </a:moveTo>
                  <a:lnTo>
                    <a:pt x="8068" y="330794"/>
                  </a:lnTo>
                </a:path>
                <a:path w="145415" h="330835">
                  <a:moveTo>
                    <a:pt x="0" y="0"/>
                  </a:moveTo>
                  <a:lnTo>
                    <a:pt x="8068" y="0"/>
                  </a:lnTo>
                </a:path>
                <a:path w="145415" h="330835">
                  <a:moveTo>
                    <a:pt x="129090" y="0"/>
                  </a:moveTo>
                  <a:lnTo>
                    <a:pt x="14522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1" name="object 141"/>
            <p:cNvSpPr/>
            <p:nvPr/>
          </p:nvSpPr>
          <p:spPr>
            <a:xfrm>
              <a:off x="7758890" y="5911280"/>
              <a:ext cx="121285" cy="637540"/>
            </a:xfrm>
            <a:custGeom>
              <a:avLst/>
              <a:gdLst/>
              <a:ahLst/>
              <a:cxnLst/>
              <a:rect l="l" t="t" r="r" b="b"/>
              <a:pathLst>
                <a:path w="121284" h="637540">
                  <a:moveTo>
                    <a:pt x="121022" y="637385"/>
                  </a:moveTo>
                  <a:lnTo>
                    <a:pt x="0" y="637385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637385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2" name="object 142"/>
            <p:cNvSpPr/>
            <p:nvPr/>
          </p:nvSpPr>
          <p:spPr>
            <a:xfrm>
              <a:off x="7758890" y="5911280"/>
              <a:ext cx="121285" cy="637540"/>
            </a:xfrm>
            <a:custGeom>
              <a:avLst/>
              <a:gdLst/>
              <a:ahLst/>
              <a:cxnLst/>
              <a:rect l="l" t="t" r="r" b="b"/>
              <a:pathLst>
                <a:path w="121284" h="637540">
                  <a:moveTo>
                    <a:pt x="0" y="0"/>
                  </a:moveTo>
                  <a:lnTo>
                    <a:pt x="121022" y="0"/>
                  </a:lnTo>
                  <a:lnTo>
                    <a:pt x="121022" y="637385"/>
                  </a:lnTo>
                  <a:lnTo>
                    <a:pt x="0" y="63738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" name="object 143"/>
            <p:cNvSpPr/>
            <p:nvPr/>
          </p:nvSpPr>
          <p:spPr>
            <a:xfrm>
              <a:off x="7613663" y="62178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" name="object 144"/>
            <p:cNvSpPr/>
            <p:nvPr/>
          </p:nvSpPr>
          <p:spPr>
            <a:xfrm>
              <a:off x="7629799" y="5975825"/>
              <a:ext cx="121285" cy="573405"/>
            </a:xfrm>
            <a:custGeom>
              <a:avLst/>
              <a:gdLst/>
              <a:ahLst/>
              <a:cxnLst/>
              <a:rect l="l" t="t" r="r" b="b"/>
              <a:pathLst>
                <a:path w="121284" h="573404">
                  <a:moveTo>
                    <a:pt x="121022" y="572839"/>
                  </a:moveTo>
                  <a:lnTo>
                    <a:pt x="0" y="572839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572839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5" name="object 145"/>
            <p:cNvSpPr/>
            <p:nvPr/>
          </p:nvSpPr>
          <p:spPr>
            <a:xfrm>
              <a:off x="7629799" y="5975825"/>
              <a:ext cx="121285" cy="573405"/>
            </a:xfrm>
            <a:custGeom>
              <a:avLst/>
              <a:gdLst/>
              <a:ahLst/>
              <a:cxnLst/>
              <a:rect l="l" t="t" r="r" b="b"/>
              <a:pathLst>
                <a:path w="121284" h="573404">
                  <a:moveTo>
                    <a:pt x="0" y="0"/>
                  </a:moveTo>
                  <a:lnTo>
                    <a:pt x="121022" y="0"/>
                  </a:lnTo>
                  <a:lnTo>
                    <a:pt x="121022" y="572839"/>
                  </a:lnTo>
                  <a:lnTo>
                    <a:pt x="0" y="57283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6" name="object 146"/>
            <p:cNvSpPr/>
            <p:nvPr/>
          </p:nvSpPr>
          <p:spPr>
            <a:xfrm>
              <a:off x="7476504" y="62178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7" name="object 147"/>
            <p:cNvSpPr/>
            <p:nvPr/>
          </p:nvSpPr>
          <p:spPr>
            <a:xfrm>
              <a:off x="7492640" y="5959689"/>
              <a:ext cx="121285" cy="589280"/>
            </a:xfrm>
            <a:custGeom>
              <a:avLst/>
              <a:gdLst/>
              <a:ahLst/>
              <a:cxnLst/>
              <a:rect l="l" t="t" r="r" b="b"/>
              <a:pathLst>
                <a:path w="121284" h="589279">
                  <a:moveTo>
                    <a:pt x="121022" y="588976"/>
                  </a:moveTo>
                  <a:lnTo>
                    <a:pt x="0" y="588976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588976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8" name="object 148"/>
            <p:cNvSpPr/>
            <p:nvPr/>
          </p:nvSpPr>
          <p:spPr>
            <a:xfrm>
              <a:off x="7492640" y="5959689"/>
              <a:ext cx="121285" cy="589280"/>
            </a:xfrm>
            <a:custGeom>
              <a:avLst/>
              <a:gdLst/>
              <a:ahLst/>
              <a:cxnLst/>
              <a:rect l="l" t="t" r="r" b="b"/>
              <a:pathLst>
                <a:path w="121284" h="589279">
                  <a:moveTo>
                    <a:pt x="0" y="0"/>
                  </a:moveTo>
                  <a:lnTo>
                    <a:pt x="121022" y="0"/>
                  </a:lnTo>
                  <a:lnTo>
                    <a:pt x="121022" y="588976"/>
                  </a:lnTo>
                  <a:lnTo>
                    <a:pt x="0" y="58897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9" name="object 149"/>
            <p:cNvSpPr/>
            <p:nvPr/>
          </p:nvSpPr>
          <p:spPr>
            <a:xfrm>
              <a:off x="7339345" y="62178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0" name="object 150"/>
            <p:cNvSpPr/>
            <p:nvPr/>
          </p:nvSpPr>
          <p:spPr>
            <a:xfrm>
              <a:off x="7355481" y="5951621"/>
              <a:ext cx="121285" cy="597535"/>
            </a:xfrm>
            <a:custGeom>
              <a:avLst/>
              <a:gdLst/>
              <a:ahLst/>
              <a:cxnLst/>
              <a:rect l="l" t="t" r="r" b="b"/>
              <a:pathLst>
                <a:path w="121284" h="597534">
                  <a:moveTo>
                    <a:pt x="121022" y="597044"/>
                  </a:moveTo>
                  <a:lnTo>
                    <a:pt x="0" y="597044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597044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1" name="object 151"/>
            <p:cNvSpPr/>
            <p:nvPr/>
          </p:nvSpPr>
          <p:spPr>
            <a:xfrm>
              <a:off x="7355481" y="5951621"/>
              <a:ext cx="121285" cy="597535"/>
            </a:xfrm>
            <a:custGeom>
              <a:avLst/>
              <a:gdLst/>
              <a:ahLst/>
              <a:cxnLst/>
              <a:rect l="l" t="t" r="r" b="b"/>
              <a:pathLst>
                <a:path w="121284" h="597534">
                  <a:moveTo>
                    <a:pt x="0" y="0"/>
                  </a:moveTo>
                  <a:lnTo>
                    <a:pt x="121022" y="0"/>
                  </a:lnTo>
                  <a:lnTo>
                    <a:pt x="121022" y="597044"/>
                  </a:lnTo>
                  <a:lnTo>
                    <a:pt x="0" y="59704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2" name="object 152"/>
            <p:cNvSpPr/>
            <p:nvPr/>
          </p:nvSpPr>
          <p:spPr>
            <a:xfrm>
              <a:off x="7202186" y="5887075"/>
              <a:ext cx="153670" cy="330835"/>
            </a:xfrm>
            <a:custGeom>
              <a:avLst/>
              <a:gdLst/>
              <a:ahLst/>
              <a:cxnLst/>
              <a:rect l="l" t="t" r="r" b="b"/>
              <a:pathLst>
                <a:path w="153670" h="330835">
                  <a:moveTo>
                    <a:pt x="0" y="330794"/>
                  </a:moveTo>
                  <a:lnTo>
                    <a:pt x="16136" y="330794"/>
                  </a:lnTo>
                </a:path>
                <a:path w="153670" h="330835">
                  <a:moveTo>
                    <a:pt x="0" y="0"/>
                  </a:moveTo>
                  <a:lnTo>
                    <a:pt x="16136" y="0"/>
                  </a:lnTo>
                </a:path>
                <a:path w="153670" h="330835">
                  <a:moveTo>
                    <a:pt x="137158" y="0"/>
                  </a:moveTo>
                  <a:lnTo>
                    <a:pt x="153295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3" name="object 153"/>
            <p:cNvSpPr/>
            <p:nvPr/>
          </p:nvSpPr>
          <p:spPr>
            <a:xfrm>
              <a:off x="7218323" y="5927416"/>
              <a:ext cx="121285" cy="621665"/>
            </a:xfrm>
            <a:custGeom>
              <a:avLst/>
              <a:gdLst/>
              <a:ahLst/>
              <a:cxnLst/>
              <a:rect l="l" t="t" r="r" b="b"/>
              <a:pathLst>
                <a:path w="121284" h="621665">
                  <a:moveTo>
                    <a:pt x="121022" y="621248"/>
                  </a:moveTo>
                  <a:lnTo>
                    <a:pt x="0" y="621248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621248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4" name="object 154"/>
            <p:cNvSpPr/>
            <p:nvPr/>
          </p:nvSpPr>
          <p:spPr>
            <a:xfrm>
              <a:off x="7218323" y="5927416"/>
              <a:ext cx="121285" cy="621665"/>
            </a:xfrm>
            <a:custGeom>
              <a:avLst/>
              <a:gdLst/>
              <a:ahLst/>
              <a:cxnLst/>
              <a:rect l="l" t="t" r="r" b="b"/>
              <a:pathLst>
                <a:path w="121284" h="621665">
                  <a:moveTo>
                    <a:pt x="0" y="0"/>
                  </a:moveTo>
                  <a:lnTo>
                    <a:pt x="121022" y="0"/>
                  </a:lnTo>
                  <a:lnTo>
                    <a:pt x="121022" y="621248"/>
                  </a:lnTo>
                  <a:lnTo>
                    <a:pt x="0" y="62124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5" name="object 155"/>
            <p:cNvSpPr/>
            <p:nvPr/>
          </p:nvSpPr>
          <p:spPr>
            <a:xfrm>
              <a:off x="7065027" y="5887075"/>
              <a:ext cx="16510" cy="330835"/>
            </a:xfrm>
            <a:custGeom>
              <a:avLst/>
              <a:gdLst/>
              <a:ahLst/>
              <a:cxnLst/>
              <a:rect l="l" t="t" r="r" b="b"/>
              <a:pathLst>
                <a:path w="16509" h="330835">
                  <a:moveTo>
                    <a:pt x="0" y="330794"/>
                  </a:moveTo>
                  <a:lnTo>
                    <a:pt x="16136" y="330794"/>
                  </a:lnTo>
                </a:path>
                <a:path w="16509" h="33083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6" name="object 156"/>
            <p:cNvSpPr/>
            <p:nvPr/>
          </p:nvSpPr>
          <p:spPr>
            <a:xfrm>
              <a:off x="7081164" y="5870939"/>
              <a:ext cx="121285" cy="678180"/>
            </a:xfrm>
            <a:custGeom>
              <a:avLst/>
              <a:gdLst/>
              <a:ahLst/>
              <a:cxnLst/>
              <a:rect l="l" t="t" r="r" b="b"/>
              <a:pathLst>
                <a:path w="121284" h="678179">
                  <a:moveTo>
                    <a:pt x="121022" y="677725"/>
                  </a:moveTo>
                  <a:lnTo>
                    <a:pt x="0" y="677725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677725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7" name="object 157"/>
            <p:cNvSpPr/>
            <p:nvPr/>
          </p:nvSpPr>
          <p:spPr>
            <a:xfrm>
              <a:off x="7081164" y="5870939"/>
              <a:ext cx="121285" cy="678180"/>
            </a:xfrm>
            <a:custGeom>
              <a:avLst/>
              <a:gdLst/>
              <a:ahLst/>
              <a:cxnLst/>
              <a:rect l="l" t="t" r="r" b="b"/>
              <a:pathLst>
                <a:path w="121284" h="678179">
                  <a:moveTo>
                    <a:pt x="0" y="0"/>
                  </a:moveTo>
                  <a:lnTo>
                    <a:pt x="121022" y="0"/>
                  </a:lnTo>
                  <a:lnTo>
                    <a:pt x="121022" y="677725"/>
                  </a:lnTo>
                  <a:lnTo>
                    <a:pt x="0" y="67772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8" name="object 158"/>
            <p:cNvSpPr/>
            <p:nvPr/>
          </p:nvSpPr>
          <p:spPr>
            <a:xfrm>
              <a:off x="6927869" y="5887075"/>
              <a:ext cx="16510" cy="330835"/>
            </a:xfrm>
            <a:custGeom>
              <a:avLst/>
              <a:gdLst/>
              <a:ahLst/>
              <a:cxnLst/>
              <a:rect l="l" t="t" r="r" b="b"/>
              <a:pathLst>
                <a:path w="16509" h="330835">
                  <a:moveTo>
                    <a:pt x="0" y="330794"/>
                  </a:moveTo>
                  <a:lnTo>
                    <a:pt x="16136" y="330794"/>
                  </a:lnTo>
                </a:path>
                <a:path w="16509" h="33083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9" name="object 159"/>
            <p:cNvSpPr/>
            <p:nvPr/>
          </p:nvSpPr>
          <p:spPr>
            <a:xfrm>
              <a:off x="6944005" y="5870939"/>
              <a:ext cx="121285" cy="678180"/>
            </a:xfrm>
            <a:custGeom>
              <a:avLst/>
              <a:gdLst/>
              <a:ahLst/>
              <a:cxnLst/>
              <a:rect l="l" t="t" r="r" b="b"/>
              <a:pathLst>
                <a:path w="121284" h="678179">
                  <a:moveTo>
                    <a:pt x="121022" y="677725"/>
                  </a:moveTo>
                  <a:lnTo>
                    <a:pt x="0" y="677725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677725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0" name="object 160"/>
            <p:cNvSpPr/>
            <p:nvPr/>
          </p:nvSpPr>
          <p:spPr>
            <a:xfrm>
              <a:off x="6944005" y="5870939"/>
              <a:ext cx="121285" cy="678180"/>
            </a:xfrm>
            <a:custGeom>
              <a:avLst/>
              <a:gdLst/>
              <a:ahLst/>
              <a:cxnLst/>
              <a:rect l="l" t="t" r="r" b="b"/>
              <a:pathLst>
                <a:path w="121284" h="678179">
                  <a:moveTo>
                    <a:pt x="0" y="0"/>
                  </a:moveTo>
                  <a:lnTo>
                    <a:pt x="121022" y="0"/>
                  </a:lnTo>
                  <a:lnTo>
                    <a:pt x="121022" y="677725"/>
                  </a:lnTo>
                  <a:lnTo>
                    <a:pt x="0" y="67772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1" name="object 161"/>
            <p:cNvSpPr/>
            <p:nvPr/>
          </p:nvSpPr>
          <p:spPr>
            <a:xfrm>
              <a:off x="6790710" y="5887075"/>
              <a:ext cx="16510" cy="330835"/>
            </a:xfrm>
            <a:custGeom>
              <a:avLst/>
              <a:gdLst/>
              <a:ahLst/>
              <a:cxnLst/>
              <a:rect l="l" t="t" r="r" b="b"/>
              <a:pathLst>
                <a:path w="16509" h="330835">
                  <a:moveTo>
                    <a:pt x="0" y="330794"/>
                  </a:moveTo>
                  <a:lnTo>
                    <a:pt x="16136" y="330794"/>
                  </a:lnTo>
                </a:path>
                <a:path w="16509" h="33083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2" name="object 162"/>
            <p:cNvSpPr/>
            <p:nvPr/>
          </p:nvSpPr>
          <p:spPr>
            <a:xfrm>
              <a:off x="6806846" y="5895144"/>
              <a:ext cx="121285" cy="654050"/>
            </a:xfrm>
            <a:custGeom>
              <a:avLst/>
              <a:gdLst/>
              <a:ahLst/>
              <a:cxnLst/>
              <a:rect l="l" t="t" r="r" b="b"/>
              <a:pathLst>
                <a:path w="121284" h="654050">
                  <a:moveTo>
                    <a:pt x="121022" y="653521"/>
                  </a:moveTo>
                  <a:lnTo>
                    <a:pt x="0" y="653521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653521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3" name="object 163"/>
            <p:cNvSpPr/>
            <p:nvPr/>
          </p:nvSpPr>
          <p:spPr>
            <a:xfrm>
              <a:off x="6806846" y="5895144"/>
              <a:ext cx="121285" cy="654050"/>
            </a:xfrm>
            <a:custGeom>
              <a:avLst/>
              <a:gdLst/>
              <a:ahLst/>
              <a:cxnLst/>
              <a:rect l="l" t="t" r="r" b="b"/>
              <a:pathLst>
                <a:path w="121284" h="654050">
                  <a:moveTo>
                    <a:pt x="0" y="0"/>
                  </a:moveTo>
                  <a:lnTo>
                    <a:pt x="121022" y="0"/>
                  </a:lnTo>
                  <a:lnTo>
                    <a:pt x="121022" y="653521"/>
                  </a:lnTo>
                  <a:lnTo>
                    <a:pt x="0" y="65352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4" name="object 164"/>
            <p:cNvSpPr/>
            <p:nvPr/>
          </p:nvSpPr>
          <p:spPr>
            <a:xfrm>
              <a:off x="6653551" y="62178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5" name="object 165"/>
            <p:cNvSpPr/>
            <p:nvPr/>
          </p:nvSpPr>
          <p:spPr>
            <a:xfrm>
              <a:off x="6669687" y="5951621"/>
              <a:ext cx="121285" cy="597535"/>
            </a:xfrm>
            <a:custGeom>
              <a:avLst/>
              <a:gdLst/>
              <a:ahLst/>
              <a:cxnLst/>
              <a:rect l="l" t="t" r="r" b="b"/>
              <a:pathLst>
                <a:path w="121284" h="597534">
                  <a:moveTo>
                    <a:pt x="121022" y="597044"/>
                  </a:moveTo>
                  <a:lnTo>
                    <a:pt x="0" y="597044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597044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6" name="object 166"/>
            <p:cNvSpPr/>
            <p:nvPr/>
          </p:nvSpPr>
          <p:spPr>
            <a:xfrm>
              <a:off x="6669687" y="5951621"/>
              <a:ext cx="121285" cy="597535"/>
            </a:xfrm>
            <a:custGeom>
              <a:avLst/>
              <a:gdLst/>
              <a:ahLst/>
              <a:cxnLst/>
              <a:rect l="l" t="t" r="r" b="b"/>
              <a:pathLst>
                <a:path w="121284" h="597534">
                  <a:moveTo>
                    <a:pt x="0" y="0"/>
                  </a:moveTo>
                  <a:lnTo>
                    <a:pt x="121022" y="0"/>
                  </a:lnTo>
                  <a:lnTo>
                    <a:pt x="121022" y="597044"/>
                  </a:lnTo>
                  <a:lnTo>
                    <a:pt x="0" y="59704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7" name="object 167"/>
            <p:cNvSpPr/>
            <p:nvPr/>
          </p:nvSpPr>
          <p:spPr>
            <a:xfrm>
              <a:off x="6516392" y="5887075"/>
              <a:ext cx="153670" cy="330835"/>
            </a:xfrm>
            <a:custGeom>
              <a:avLst/>
              <a:gdLst/>
              <a:ahLst/>
              <a:cxnLst/>
              <a:rect l="l" t="t" r="r" b="b"/>
              <a:pathLst>
                <a:path w="153670" h="330835">
                  <a:moveTo>
                    <a:pt x="0" y="330794"/>
                  </a:moveTo>
                  <a:lnTo>
                    <a:pt x="16136" y="330794"/>
                  </a:lnTo>
                </a:path>
                <a:path w="153670" h="330835">
                  <a:moveTo>
                    <a:pt x="0" y="0"/>
                  </a:moveTo>
                  <a:lnTo>
                    <a:pt x="16136" y="0"/>
                  </a:lnTo>
                </a:path>
                <a:path w="153670" h="330835">
                  <a:moveTo>
                    <a:pt x="137158" y="0"/>
                  </a:moveTo>
                  <a:lnTo>
                    <a:pt x="153295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8" name="object 168"/>
            <p:cNvSpPr/>
            <p:nvPr/>
          </p:nvSpPr>
          <p:spPr>
            <a:xfrm>
              <a:off x="6532528" y="5903212"/>
              <a:ext cx="121285" cy="645795"/>
            </a:xfrm>
            <a:custGeom>
              <a:avLst/>
              <a:gdLst/>
              <a:ahLst/>
              <a:cxnLst/>
              <a:rect l="l" t="t" r="r" b="b"/>
              <a:pathLst>
                <a:path w="121284" h="645795">
                  <a:moveTo>
                    <a:pt x="121022" y="645453"/>
                  </a:moveTo>
                  <a:lnTo>
                    <a:pt x="0" y="645453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645453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9" name="object 169"/>
            <p:cNvSpPr/>
            <p:nvPr/>
          </p:nvSpPr>
          <p:spPr>
            <a:xfrm>
              <a:off x="6532528" y="5903212"/>
              <a:ext cx="121285" cy="645795"/>
            </a:xfrm>
            <a:custGeom>
              <a:avLst/>
              <a:gdLst/>
              <a:ahLst/>
              <a:cxnLst/>
              <a:rect l="l" t="t" r="r" b="b"/>
              <a:pathLst>
                <a:path w="121284" h="645795">
                  <a:moveTo>
                    <a:pt x="0" y="0"/>
                  </a:moveTo>
                  <a:lnTo>
                    <a:pt x="121022" y="0"/>
                  </a:lnTo>
                  <a:lnTo>
                    <a:pt x="121022" y="645453"/>
                  </a:lnTo>
                  <a:lnTo>
                    <a:pt x="0" y="64545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0" name="object 170"/>
            <p:cNvSpPr/>
            <p:nvPr/>
          </p:nvSpPr>
          <p:spPr>
            <a:xfrm>
              <a:off x="6379233" y="5887075"/>
              <a:ext cx="16510" cy="330835"/>
            </a:xfrm>
            <a:custGeom>
              <a:avLst/>
              <a:gdLst/>
              <a:ahLst/>
              <a:cxnLst/>
              <a:rect l="l" t="t" r="r" b="b"/>
              <a:pathLst>
                <a:path w="16510" h="330835">
                  <a:moveTo>
                    <a:pt x="0" y="330794"/>
                  </a:moveTo>
                  <a:lnTo>
                    <a:pt x="16136" y="330794"/>
                  </a:lnTo>
                </a:path>
                <a:path w="16510" h="33083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1" name="object 171"/>
            <p:cNvSpPr/>
            <p:nvPr/>
          </p:nvSpPr>
          <p:spPr>
            <a:xfrm>
              <a:off x="6395370" y="5822530"/>
              <a:ext cx="121285" cy="726440"/>
            </a:xfrm>
            <a:custGeom>
              <a:avLst/>
              <a:gdLst/>
              <a:ahLst/>
              <a:cxnLst/>
              <a:rect l="l" t="t" r="r" b="b"/>
              <a:pathLst>
                <a:path w="121284" h="726440">
                  <a:moveTo>
                    <a:pt x="121022" y="726134"/>
                  </a:moveTo>
                  <a:lnTo>
                    <a:pt x="0" y="726134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726134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2" name="object 172"/>
            <p:cNvSpPr/>
            <p:nvPr/>
          </p:nvSpPr>
          <p:spPr>
            <a:xfrm>
              <a:off x="6395370" y="5822530"/>
              <a:ext cx="121285" cy="726440"/>
            </a:xfrm>
            <a:custGeom>
              <a:avLst/>
              <a:gdLst/>
              <a:ahLst/>
              <a:cxnLst/>
              <a:rect l="l" t="t" r="r" b="b"/>
              <a:pathLst>
                <a:path w="121284" h="726440">
                  <a:moveTo>
                    <a:pt x="0" y="0"/>
                  </a:moveTo>
                  <a:lnTo>
                    <a:pt x="121022" y="0"/>
                  </a:lnTo>
                  <a:lnTo>
                    <a:pt x="121022" y="726134"/>
                  </a:lnTo>
                  <a:lnTo>
                    <a:pt x="0" y="72613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3" name="object 173"/>
            <p:cNvSpPr/>
            <p:nvPr/>
          </p:nvSpPr>
          <p:spPr>
            <a:xfrm>
              <a:off x="6242074" y="5887075"/>
              <a:ext cx="16510" cy="330835"/>
            </a:xfrm>
            <a:custGeom>
              <a:avLst/>
              <a:gdLst/>
              <a:ahLst/>
              <a:cxnLst/>
              <a:rect l="l" t="t" r="r" b="b"/>
              <a:pathLst>
                <a:path w="16510" h="330835">
                  <a:moveTo>
                    <a:pt x="0" y="330794"/>
                  </a:moveTo>
                  <a:lnTo>
                    <a:pt x="16136" y="330794"/>
                  </a:lnTo>
                </a:path>
                <a:path w="16510" h="33083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4" name="object 174"/>
            <p:cNvSpPr/>
            <p:nvPr/>
          </p:nvSpPr>
          <p:spPr>
            <a:xfrm>
              <a:off x="6258211" y="5838666"/>
              <a:ext cx="121285" cy="710565"/>
            </a:xfrm>
            <a:custGeom>
              <a:avLst/>
              <a:gdLst/>
              <a:ahLst/>
              <a:cxnLst/>
              <a:rect l="l" t="t" r="r" b="b"/>
              <a:pathLst>
                <a:path w="121285" h="710565">
                  <a:moveTo>
                    <a:pt x="121022" y="709998"/>
                  </a:moveTo>
                  <a:lnTo>
                    <a:pt x="0" y="709998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709998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5" name="object 175"/>
            <p:cNvSpPr/>
            <p:nvPr/>
          </p:nvSpPr>
          <p:spPr>
            <a:xfrm>
              <a:off x="6258211" y="5838666"/>
              <a:ext cx="121285" cy="710565"/>
            </a:xfrm>
            <a:custGeom>
              <a:avLst/>
              <a:gdLst/>
              <a:ahLst/>
              <a:cxnLst/>
              <a:rect l="l" t="t" r="r" b="b"/>
              <a:pathLst>
                <a:path w="121285" h="710565">
                  <a:moveTo>
                    <a:pt x="0" y="0"/>
                  </a:moveTo>
                  <a:lnTo>
                    <a:pt x="121022" y="0"/>
                  </a:lnTo>
                  <a:lnTo>
                    <a:pt x="121022" y="709998"/>
                  </a:lnTo>
                  <a:lnTo>
                    <a:pt x="0" y="70999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6" name="object 176"/>
            <p:cNvSpPr/>
            <p:nvPr/>
          </p:nvSpPr>
          <p:spPr>
            <a:xfrm>
              <a:off x="6112984" y="5887075"/>
              <a:ext cx="8255" cy="330835"/>
            </a:xfrm>
            <a:custGeom>
              <a:avLst/>
              <a:gdLst/>
              <a:ahLst/>
              <a:cxnLst/>
              <a:rect l="l" t="t" r="r" b="b"/>
              <a:pathLst>
                <a:path w="8254" h="330835">
                  <a:moveTo>
                    <a:pt x="0" y="330794"/>
                  </a:moveTo>
                  <a:lnTo>
                    <a:pt x="8068" y="330794"/>
                  </a:lnTo>
                </a:path>
                <a:path w="8254" h="330835">
                  <a:moveTo>
                    <a:pt x="0" y="0"/>
                  </a:moveTo>
                  <a:lnTo>
                    <a:pt x="8068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7" name="object 177"/>
            <p:cNvSpPr/>
            <p:nvPr/>
          </p:nvSpPr>
          <p:spPr>
            <a:xfrm>
              <a:off x="6121052" y="5854803"/>
              <a:ext cx="121285" cy="694055"/>
            </a:xfrm>
            <a:custGeom>
              <a:avLst/>
              <a:gdLst/>
              <a:ahLst/>
              <a:cxnLst/>
              <a:rect l="l" t="t" r="r" b="b"/>
              <a:pathLst>
                <a:path w="121285" h="694054">
                  <a:moveTo>
                    <a:pt x="121022" y="693862"/>
                  </a:moveTo>
                  <a:lnTo>
                    <a:pt x="0" y="693862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693862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8" name="object 178"/>
            <p:cNvSpPr/>
            <p:nvPr/>
          </p:nvSpPr>
          <p:spPr>
            <a:xfrm>
              <a:off x="6121052" y="5854803"/>
              <a:ext cx="121285" cy="694055"/>
            </a:xfrm>
            <a:custGeom>
              <a:avLst/>
              <a:gdLst/>
              <a:ahLst/>
              <a:cxnLst/>
              <a:rect l="l" t="t" r="r" b="b"/>
              <a:pathLst>
                <a:path w="121285" h="694054">
                  <a:moveTo>
                    <a:pt x="0" y="0"/>
                  </a:moveTo>
                  <a:lnTo>
                    <a:pt x="121022" y="0"/>
                  </a:lnTo>
                  <a:lnTo>
                    <a:pt x="121022" y="693862"/>
                  </a:lnTo>
                  <a:lnTo>
                    <a:pt x="0" y="69386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9" name="object 179"/>
            <p:cNvSpPr/>
            <p:nvPr/>
          </p:nvSpPr>
          <p:spPr>
            <a:xfrm>
              <a:off x="5975825" y="5887075"/>
              <a:ext cx="16510" cy="330835"/>
            </a:xfrm>
            <a:custGeom>
              <a:avLst/>
              <a:gdLst/>
              <a:ahLst/>
              <a:cxnLst/>
              <a:rect l="l" t="t" r="r" b="b"/>
              <a:pathLst>
                <a:path w="16510" h="330835">
                  <a:moveTo>
                    <a:pt x="0" y="330794"/>
                  </a:moveTo>
                  <a:lnTo>
                    <a:pt x="16136" y="330794"/>
                  </a:lnTo>
                </a:path>
                <a:path w="16510" h="33083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0" name="object 180"/>
            <p:cNvSpPr/>
            <p:nvPr/>
          </p:nvSpPr>
          <p:spPr>
            <a:xfrm>
              <a:off x="5991961" y="5895144"/>
              <a:ext cx="121285" cy="654050"/>
            </a:xfrm>
            <a:custGeom>
              <a:avLst/>
              <a:gdLst/>
              <a:ahLst/>
              <a:cxnLst/>
              <a:rect l="l" t="t" r="r" b="b"/>
              <a:pathLst>
                <a:path w="121285" h="654050">
                  <a:moveTo>
                    <a:pt x="121022" y="653521"/>
                  </a:moveTo>
                  <a:lnTo>
                    <a:pt x="0" y="653521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653521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1" name="object 181"/>
            <p:cNvSpPr/>
            <p:nvPr/>
          </p:nvSpPr>
          <p:spPr>
            <a:xfrm>
              <a:off x="5991961" y="5895144"/>
              <a:ext cx="121285" cy="654050"/>
            </a:xfrm>
            <a:custGeom>
              <a:avLst/>
              <a:gdLst/>
              <a:ahLst/>
              <a:cxnLst/>
              <a:rect l="l" t="t" r="r" b="b"/>
              <a:pathLst>
                <a:path w="121285" h="654050">
                  <a:moveTo>
                    <a:pt x="0" y="0"/>
                  </a:moveTo>
                  <a:lnTo>
                    <a:pt x="121022" y="0"/>
                  </a:lnTo>
                  <a:lnTo>
                    <a:pt x="121022" y="653521"/>
                  </a:lnTo>
                  <a:lnTo>
                    <a:pt x="0" y="65352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2" name="object 182"/>
            <p:cNvSpPr/>
            <p:nvPr/>
          </p:nvSpPr>
          <p:spPr>
            <a:xfrm>
              <a:off x="5830598" y="5887075"/>
              <a:ext cx="24765" cy="330835"/>
            </a:xfrm>
            <a:custGeom>
              <a:avLst/>
              <a:gdLst/>
              <a:ahLst/>
              <a:cxnLst/>
              <a:rect l="l" t="t" r="r" b="b"/>
              <a:pathLst>
                <a:path w="24764" h="330835">
                  <a:moveTo>
                    <a:pt x="0" y="330794"/>
                  </a:moveTo>
                  <a:lnTo>
                    <a:pt x="24204" y="330794"/>
                  </a:lnTo>
                </a:path>
                <a:path w="24764" h="330835">
                  <a:moveTo>
                    <a:pt x="0" y="0"/>
                  </a:moveTo>
                  <a:lnTo>
                    <a:pt x="24204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3" name="object 183"/>
            <p:cNvSpPr/>
            <p:nvPr/>
          </p:nvSpPr>
          <p:spPr>
            <a:xfrm>
              <a:off x="5854802" y="5927416"/>
              <a:ext cx="121285" cy="621665"/>
            </a:xfrm>
            <a:custGeom>
              <a:avLst/>
              <a:gdLst/>
              <a:ahLst/>
              <a:cxnLst/>
              <a:rect l="l" t="t" r="r" b="b"/>
              <a:pathLst>
                <a:path w="121285" h="621665">
                  <a:moveTo>
                    <a:pt x="121022" y="621248"/>
                  </a:moveTo>
                  <a:lnTo>
                    <a:pt x="0" y="621248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621248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4" name="object 184"/>
            <p:cNvSpPr/>
            <p:nvPr/>
          </p:nvSpPr>
          <p:spPr>
            <a:xfrm>
              <a:off x="5854802" y="5927416"/>
              <a:ext cx="121285" cy="621665"/>
            </a:xfrm>
            <a:custGeom>
              <a:avLst/>
              <a:gdLst/>
              <a:ahLst/>
              <a:cxnLst/>
              <a:rect l="l" t="t" r="r" b="b"/>
              <a:pathLst>
                <a:path w="121285" h="621665">
                  <a:moveTo>
                    <a:pt x="0" y="0"/>
                  </a:moveTo>
                  <a:lnTo>
                    <a:pt x="121022" y="0"/>
                  </a:lnTo>
                  <a:lnTo>
                    <a:pt x="121022" y="621248"/>
                  </a:lnTo>
                  <a:lnTo>
                    <a:pt x="0" y="62124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" name="object 185"/>
            <p:cNvSpPr/>
            <p:nvPr/>
          </p:nvSpPr>
          <p:spPr>
            <a:xfrm>
              <a:off x="5701507" y="5887075"/>
              <a:ext cx="8255" cy="330835"/>
            </a:xfrm>
            <a:custGeom>
              <a:avLst/>
              <a:gdLst/>
              <a:ahLst/>
              <a:cxnLst/>
              <a:rect l="l" t="t" r="r" b="b"/>
              <a:pathLst>
                <a:path w="8254" h="330835">
                  <a:moveTo>
                    <a:pt x="0" y="330794"/>
                  </a:moveTo>
                  <a:lnTo>
                    <a:pt x="8068" y="330794"/>
                  </a:lnTo>
                </a:path>
                <a:path w="8254" h="330835">
                  <a:moveTo>
                    <a:pt x="0" y="0"/>
                  </a:moveTo>
                  <a:lnTo>
                    <a:pt x="8068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6" name="object 186"/>
            <p:cNvSpPr/>
            <p:nvPr/>
          </p:nvSpPr>
          <p:spPr>
            <a:xfrm>
              <a:off x="5709576" y="5846734"/>
              <a:ext cx="121285" cy="702310"/>
            </a:xfrm>
            <a:custGeom>
              <a:avLst/>
              <a:gdLst/>
              <a:ahLst/>
              <a:cxnLst/>
              <a:rect l="l" t="t" r="r" b="b"/>
              <a:pathLst>
                <a:path w="121285" h="702309">
                  <a:moveTo>
                    <a:pt x="121022" y="701930"/>
                  </a:moveTo>
                  <a:lnTo>
                    <a:pt x="0" y="701930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701930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7" name="object 187"/>
            <p:cNvSpPr/>
            <p:nvPr/>
          </p:nvSpPr>
          <p:spPr>
            <a:xfrm>
              <a:off x="5709576" y="5846734"/>
              <a:ext cx="121285" cy="702310"/>
            </a:xfrm>
            <a:custGeom>
              <a:avLst/>
              <a:gdLst/>
              <a:ahLst/>
              <a:cxnLst/>
              <a:rect l="l" t="t" r="r" b="b"/>
              <a:pathLst>
                <a:path w="121285" h="702309">
                  <a:moveTo>
                    <a:pt x="0" y="0"/>
                  </a:moveTo>
                  <a:lnTo>
                    <a:pt x="121022" y="0"/>
                  </a:lnTo>
                  <a:lnTo>
                    <a:pt x="121022" y="701930"/>
                  </a:lnTo>
                  <a:lnTo>
                    <a:pt x="0" y="70193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8" name="object 188"/>
            <p:cNvSpPr/>
            <p:nvPr/>
          </p:nvSpPr>
          <p:spPr>
            <a:xfrm>
              <a:off x="4596169" y="5887075"/>
              <a:ext cx="984885" cy="330835"/>
            </a:xfrm>
            <a:custGeom>
              <a:avLst/>
              <a:gdLst/>
              <a:ahLst/>
              <a:cxnLst/>
              <a:rect l="l" t="t" r="r" b="b"/>
              <a:pathLst>
                <a:path w="984885" h="330835">
                  <a:moveTo>
                    <a:pt x="960111" y="330794"/>
                  </a:moveTo>
                  <a:lnTo>
                    <a:pt x="984316" y="330794"/>
                  </a:lnTo>
                </a:path>
                <a:path w="984885" h="330835">
                  <a:moveTo>
                    <a:pt x="0" y="0"/>
                  </a:moveTo>
                  <a:lnTo>
                    <a:pt x="98431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9" name="object 189"/>
            <p:cNvSpPr/>
            <p:nvPr/>
          </p:nvSpPr>
          <p:spPr>
            <a:xfrm>
              <a:off x="5580485" y="5903212"/>
              <a:ext cx="121285" cy="645795"/>
            </a:xfrm>
            <a:custGeom>
              <a:avLst/>
              <a:gdLst/>
              <a:ahLst/>
              <a:cxnLst/>
              <a:rect l="l" t="t" r="r" b="b"/>
              <a:pathLst>
                <a:path w="121285" h="645795">
                  <a:moveTo>
                    <a:pt x="121022" y="645453"/>
                  </a:moveTo>
                  <a:lnTo>
                    <a:pt x="0" y="645453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645453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0" name="object 190"/>
            <p:cNvSpPr/>
            <p:nvPr/>
          </p:nvSpPr>
          <p:spPr>
            <a:xfrm>
              <a:off x="5580485" y="5903212"/>
              <a:ext cx="121285" cy="645795"/>
            </a:xfrm>
            <a:custGeom>
              <a:avLst/>
              <a:gdLst/>
              <a:ahLst/>
              <a:cxnLst/>
              <a:rect l="l" t="t" r="r" b="b"/>
              <a:pathLst>
                <a:path w="121285" h="645795">
                  <a:moveTo>
                    <a:pt x="0" y="0"/>
                  </a:moveTo>
                  <a:lnTo>
                    <a:pt x="121022" y="0"/>
                  </a:lnTo>
                  <a:lnTo>
                    <a:pt x="121022" y="645453"/>
                  </a:lnTo>
                  <a:lnTo>
                    <a:pt x="0" y="64545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1" name="object 191"/>
            <p:cNvSpPr/>
            <p:nvPr/>
          </p:nvSpPr>
          <p:spPr>
            <a:xfrm>
              <a:off x="5427190" y="6217870"/>
              <a:ext cx="8255" cy="0"/>
            </a:xfrm>
            <a:custGeom>
              <a:avLst/>
              <a:gdLst/>
              <a:ahLst/>
              <a:cxnLst/>
              <a:rect l="l" t="t" r="r" b="b"/>
              <a:pathLst>
                <a:path w="8254">
                  <a:moveTo>
                    <a:pt x="0" y="0"/>
                  </a:moveTo>
                  <a:lnTo>
                    <a:pt x="8068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2" name="object 192"/>
            <p:cNvSpPr/>
            <p:nvPr/>
          </p:nvSpPr>
          <p:spPr>
            <a:xfrm>
              <a:off x="5435258" y="5983893"/>
              <a:ext cx="121285" cy="565150"/>
            </a:xfrm>
            <a:custGeom>
              <a:avLst/>
              <a:gdLst/>
              <a:ahLst/>
              <a:cxnLst/>
              <a:rect l="l" t="t" r="r" b="b"/>
              <a:pathLst>
                <a:path w="121285" h="565150">
                  <a:moveTo>
                    <a:pt x="121022" y="564771"/>
                  </a:moveTo>
                  <a:lnTo>
                    <a:pt x="0" y="564771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564771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3" name="object 193"/>
            <p:cNvSpPr/>
            <p:nvPr/>
          </p:nvSpPr>
          <p:spPr>
            <a:xfrm>
              <a:off x="5435258" y="5983893"/>
              <a:ext cx="121285" cy="565150"/>
            </a:xfrm>
            <a:custGeom>
              <a:avLst/>
              <a:gdLst/>
              <a:ahLst/>
              <a:cxnLst/>
              <a:rect l="l" t="t" r="r" b="b"/>
              <a:pathLst>
                <a:path w="121285" h="565150">
                  <a:moveTo>
                    <a:pt x="0" y="0"/>
                  </a:moveTo>
                  <a:lnTo>
                    <a:pt x="121022" y="0"/>
                  </a:lnTo>
                  <a:lnTo>
                    <a:pt x="121022" y="564771"/>
                  </a:lnTo>
                  <a:lnTo>
                    <a:pt x="0" y="56477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4" name="object 194"/>
            <p:cNvSpPr/>
            <p:nvPr/>
          </p:nvSpPr>
          <p:spPr>
            <a:xfrm>
              <a:off x="5281963" y="6217870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4">
                  <a:moveTo>
                    <a:pt x="0" y="0"/>
                  </a:moveTo>
                  <a:lnTo>
                    <a:pt x="24204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5" name="object 195"/>
            <p:cNvSpPr/>
            <p:nvPr/>
          </p:nvSpPr>
          <p:spPr>
            <a:xfrm>
              <a:off x="5306167" y="5991961"/>
              <a:ext cx="121285" cy="556895"/>
            </a:xfrm>
            <a:custGeom>
              <a:avLst/>
              <a:gdLst/>
              <a:ahLst/>
              <a:cxnLst/>
              <a:rect l="l" t="t" r="r" b="b"/>
              <a:pathLst>
                <a:path w="121285" h="556895">
                  <a:moveTo>
                    <a:pt x="121022" y="556703"/>
                  </a:moveTo>
                  <a:lnTo>
                    <a:pt x="0" y="556703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556703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6" name="object 196"/>
            <p:cNvSpPr/>
            <p:nvPr/>
          </p:nvSpPr>
          <p:spPr>
            <a:xfrm>
              <a:off x="5306167" y="5991961"/>
              <a:ext cx="121285" cy="556895"/>
            </a:xfrm>
            <a:custGeom>
              <a:avLst/>
              <a:gdLst/>
              <a:ahLst/>
              <a:cxnLst/>
              <a:rect l="l" t="t" r="r" b="b"/>
              <a:pathLst>
                <a:path w="121285" h="556895">
                  <a:moveTo>
                    <a:pt x="0" y="0"/>
                  </a:moveTo>
                  <a:lnTo>
                    <a:pt x="121022" y="0"/>
                  </a:lnTo>
                  <a:lnTo>
                    <a:pt x="121022" y="556703"/>
                  </a:lnTo>
                  <a:lnTo>
                    <a:pt x="0" y="55670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7" name="object 197"/>
            <p:cNvSpPr/>
            <p:nvPr/>
          </p:nvSpPr>
          <p:spPr>
            <a:xfrm>
              <a:off x="5144804" y="62178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8" name="object 198"/>
            <p:cNvSpPr/>
            <p:nvPr/>
          </p:nvSpPr>
          <p:spPr>
            <a:xfrm>
              <a:off x="5160940" y="5983893"/>
              <a:ext cx="121285" cy="565150"/>
            </a:xfrm>
            <a:custGeom>
              <a:avLst/>
              <a:gdLst/>
              <a:ahLst/>
              <a:cxnLst/>
              <a:rect l="l" t="t" r="r" b="b"/>
              <a:pathLst>
                <a:path w="121285" h="565150">
                  <a:moveTo>
                    <a:pt x="121022" y="564771"/>
                  </a:moveTo>
                  <a:lnTo>
                    <a:pt x="0" y="564771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564771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9" name="object 199"/>
            <p:cNvSpPr/>
            <p:nvPr/>
          </p:nvSpPr>
          <p:spPr>
            <a:xfrm>
              <a:off x="5160940" y="5983893"/>
              <a:ext cx="121285" cy="565150"/>
            </a:xfrm>
            <a:custGeom>
              <a:avLst/>
              <a:gdLst/>
              <a:ahLst/>
              <a:cxnLst/>
              <a:rect l="l" t="t" r="r" b="b"/>
              <a:pathLst>
                <a:path w="121285" h="565150">
                  <a:moveTo>
                    <a:pt x="0" y="0"/>
                  </a:moveTo>
                  <a:lnTo>
                    <a:pt x="121022" y="0"/>
                  </a:lnTo>
                  <a:lnTo>
                    <a:pt x="121022" y="564771"/>
                  </a:lnTo>
                  <a:lnTo>
                    <a:pt x="0" y="56477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0" name="object 200"/>
            <p:cNvSpPr/>
            <p:nvPr/>
          </p:nvSpPr>
          <p:spPr>
            <a:xfrm>
              <a:off x="5007645" y="62178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1" name="object 201"/>
            <p:cNvSpPr/>
            <p:nvPr/>
          </p:nvSpPr>
          <p:spPr>
            <a:xfrm>
              <a:off x="5023781" y="6024234"/>
              <a:ext cx="121285" cy="524510"/>
            </a:xfrm>
            <a:custGeom>
              <a:avLst/>
              <a:gdLst/>
              <a:ahLst/>
              <a:cxnLst/>
              <a:rect l="l" t="t" r="r" b="b"/>
              <a:pathLst>
                <a:path w="121285" h="524509">
                  <a:moveTo>
                    <a:pt x="121022" y="524430"/>
                  </a:moveTo>
                  <a:lnTo>
                    <a:pt x="0" y="524430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524430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2" name="object 202"/>
            <p:cNvSpPr/>
            <p:nvPr/>
          </p:nvSpPr>
          <p:spPr>
            <a:xfrm>
              <a:off x="5023781" y="6024234"/>
              <a:ext cx="121285" cy="524510"/>
            </a:xfrm>
            <a:custGeom>
              <a:avLst/>
              <a:gdLst/>
              <a:ahLst/>
              <a:cxnLst/>
              <a:rect l="l" t="t" r="r" b="b"/>
              <a:pathLst>
                <a:path w="121285" h="524509">
                  <a:moveTo>
                    <a:pt x="0" y="0"/>
                  </a:moveTo>
                  <a:lnTo>
                    <a:pt x="121022" y="0"/>
                  </a:lnTo>
                  <a:lnTo>
                    <a:pt x="121022" y="524430"/>
                  </a:lnTo>
                  <a:lnTo>
                    <a:pt x="0" y="52443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3" name="object 203"/>
            <p:cNvSpPr/>
            <p:nvPr/>
          </p:nvSpPr>
          <p:spPr>
            <a:xfrm>
              <a:off x="4870486" y="62178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4" name="object 204"/>
            <p:cNvSpPr/>
            <p:nvPr/>
          </p:nvSpPr>
          <p:spPr>
            <a:xfrm>
              <a:off x="4886623" y="6072643"/>
              <a:ext cx="121285" cy="476250"/>
            </a:xfrm>
            <a:custGeom>
              <a:avLst/>
              <a:gdLst/>
              <a:ahLst/>
              <a:cxnLst/>
              <a:rect l="l" t="t" r="r" b="b"/>
              <a:pathLst>
                <a:path w="121285" h="476250">
                  <a:moveTo>
                    <a:pt x="121022" y="476021"/>
                  </a:moveTo>
                  <a:lnTo>
                    <a:pt x="0" y="476021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476021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5" name="object 205"/>
            <p:cNvSpPr/>
            <p:nvPr/>
          </p:nvSpPr>
          <p:spPr>
            <a:xfrm>
              <a:off x="4886623" y="6072643"/>
              <a:ext cx="121285" cy="476250"/>
            </a:xfrm>
            <a:custGeom>
              <a:avLst/>
              <a:gdLst/>
              <a:ahLst/>
              <a:cxnLst/>
              <a:rect l="l" t="t" r="r" b="b"/>
              <a:pathLst>
                <a:path w="121285" h="476250">
                  <a:moveTo>
                    <a:pt x="0" y="0"/>
                  </a:moveTo>
                  <a:lnTo>
                    <a:pt x="121022" y="0"/>
                  </a:lnTo>
                  <a:lnTo>
                    <a:pt x="121022" y="476021"/>
                  </a:lnTo>
                  <a:lnTo>
                    <a:pt x="0" y="47602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6" name="object 206"/>
            <p:cNvSpPr/>
            <p:nvPr/>
          </p:nvSpPr>
          <p:spPr>
            <a:xfrm>
              <a:off x="4733327" y="62178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7" name="object 207"/>
            <p:cNvSpPr/>
            <p:nvPr/>
          </p:nvSpPr>
          <p:spPr>
            <a:xfrm>
              <a:off x="4749464" y="6112984"/>
              <a:ext cx="121285" cy="436245"/>
            </a:xfrm>
            <a:custGeom>
              <a:avLst/>
              <a:gdLst/>
              <a:ahLst/>
              <a:cxnLst/>
              <a:rect l="l" t="t" r="r" b="b"/>
              <a:pathLst>
                <a:path w="121285" h="436245">
                  <a:moveTo>
                    <a:pt x="121022" y="435680"/>
                  </a:moveTo>
                  <a:lnTo>
                    <a:pt x="0" y="435680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435680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8" name="object 208"/>
            <p:cNvSpPr/>
            <p:nvPr/>
          </p:nvSpPr>
          <p:spPr>
            <a:xfrm>
              <a:off x="4749464" y="6112984"/>
              <a:ext cx="121285" cy="436245"/>
            </a:xfrm>
            <a:custGeom>
              <a:avLst/>
              <a:gdLst/>
              <a:ahLst/>
              <a:cxnLst/>
              <a:rect l="l" t="t" r="r" b="b"/>
              <a:pathLst>
                <a:path w="121285" h="436245">
                  <a:moveTo>
                    <a:pt x="0" y="0"/>
                  </a:moveTo>
                  <a:lnTo>
                    <a:pt x="121022" y="0"/>
                  </a:lnTo>
                  <a:lnTo>
                    <a:pt x="121022" y="435680"/>
                  </a:lnTo>
                  <a:lnTo>
                    <a:pt x="0" y="43568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9" name="object 209"/>
            <p:cNvSpPr/>
            <p:nvPr/>
          </p:nvSpPr>
          <p:spPr>
            <a:xfrm>
              <a:off x="4596169" y="62178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0" name="object 210"/>
            <p:cNvSpPr/>
            <p:nvPr/>
          </p:nvSpPr>
          <p:spPr>
            <a:xfrm>
              <a:off x="4612305" y="6048438"/>
              <a:ext cx="121285" cy="500380"/>
            </a:xfrm>
            <a:custGeom>
              <a:avLst/>
              <a:gdLst/>
              <a:ahLst/>
              <a:cxnLst/>
              <a:rect l="l" t="t" r="r" b="b"/>
              <a:pathLst>
                <a:path w="121285" h="500379">
                  <a:moveTo>
                    <a:pt x="121022" y="500226"/>
                  </a:moveTo>
                  <a:lnTo>
                    <a:pt x="0" y="500226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500226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1" name="object 211"/>
            <p:cNvSpPr/>
            <p:nvPr/>
          </p:nvSpPr>
          <p:spPr>
            <a:xfrm>
              <a:off x="4612305" y="6048438"/>
              <a:ext cx="121285" cy="500380"/>
            </a:xfrm>
            <a:custGeom>
              <a:avLst/>
              <a:gdLst/>
              <a:ahLst/>
              <a:cxnLst/>
              <a:rect l="l" t="t" r="r" b="b"/>
              <a:pathLst>
                <a:path w="121285" h="500379">
                  <a:moveTo>
                    <a:pt x="0" y="0"/>
                  </a:moveTo>
                  <a:lnTo>
                    <a:pt x="121022" y="0"/>
                  </a:lnTo>
                  <a:lnTo>
                    <a:pt x="121022" y="500226"/>
                  </a:lnTo>
                  <a:lnTo>
                    <a:pt x="0" y="50022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2" name="object 212"/>
            <p:cNvSpPr/>
            <p:nvPr/>
          </p:nvSpPr>
          <p:spPr>
            <a:xfrm>
              <a:off x="4467078" y="5887075"/>
              <a:ext cx="8255" cy="330835"/>
            </a:xfrm>
            <a:custGeom>
              <a:avLst/>
              <a:gdLst/>
              <a:ahLst/>
              <a:cxnLst/>
              <a:rect l="l" t="t" r="r" b="b"/>
              <a:pathLst>
                <a:path w="8254" h="330835">
                  <a:moveTo>
                    <a:pt x="0" y="330794"/>
                  </a:moveTo>
                  <a:lnTo>
                    <a:pt x="8068" y="330794"/>
                  </a:lnTo>
                </a:path>
                <a:path w="8254" h="330835">
                  <a:moveTo>
                    <a:pt x="0" y="0"/>
                  </a:moveTo>
                  <a:lnTo>
                    <a:pt x="8068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3" name="object 213"/>
            <p:cNvSpPr/>
            <p:nvPr/>
          </p:nvSpPr>
          <p:spPr>
            <a:xfrm>
              <a:off x="4475146" y="5798325"/>
              <a:ext cx="121285" cy="750570"/>
            </a:xfrm>
            <a:custGeom>
              <a:avLst/>
              <a:gdLst/>
              <a:ahLst/>
              <a:cxnLst/>
              <a:rect l="l" t="t" r="r" b="b"/>
              <a:pathLst>
                <a:path w="121285" h="750570">
                  <a:moveTo>
                    <a:pt x="121022" y="750339"/>
                  </a:moveTo>
                  <a:lnTo>
                    <a:pt x="0" y="750339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750339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4" name="object 214"/>
            <p:cNvSpPr/>
            <p:nvPr/>
          </p:nvSpPr>
          <p:spPr>
            <a:xfrm>
              <a:off x="4475146" y="5798325"/>
              <a:ext cx="121285" cy="750570"/>
            </a:xfrm>
            <a:custGeom>
              <a:avLst/>
              <a:gdLst/>
              <a:ahLst/>
              <a:cxnLst/>
              <a:rect l="l" t="t" r="r" b="b"/>
              <a:pathLst>
                <a:path w="121285" h="750570">
                  <a:moveTo>
                    <a:pt x="0" y="0"/>
                  </a:moveTo>
                  <a:lnTo>
                    <a:pt x="121022" y="0"/>
                  </a:lnTo>
                  <a:lnTo>
                    <a:pt x="121022" y="750339"/>
                  </a:lnTo>
                  <a:lnTo>
                    <a:pt x="0" y="75033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5" name="object 215"/>
            <p:cNvSpPr/>
            <p:nvPr/>
          </p:nvSpPr>
          <p:spPr>
            <a:xfrm>
              <a:off x="4329919" y="5887075"/>
              <a:ext cx="16510" cy="330835"/>
            </a:xfrm>
            <a:custGeom>
              <a:avLst/>
              <a:gdLst/>
              <a:ahLst/>
              <a:cxnLst/>
              <a:rect l="l" t="t" r="r" b="b"/>
              <a:pathLst>
                <a:path w="16510" h="330835">
                  <a:moveTo>
                    <a:pt x="0" y="330794"/>
                  </a:moveTo>
                  <a:lnTo>
                    <a:pt x="16136" y="330794"/>
                  </a:lnTo>
                </a:path>
                <a:path w="16510" h="33083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6" name="object 216"/>
            <p:cNvSpPr/>
            <p:nvPr/>
          </p:nvSpPr>
          <p:spPr>
            <a:xfrm>
              <a:off x="4346055" y="5661167"/>
              <a:ext cx="121285" cy="887730"/>
            </a:xfrm>
            <a:custGeom>
              <a:avLst/>
              <a:gdLst/>
              <a:ahLst/>
              <a:cxnLst/>
              <a:rect l="l" t="t" r="r" b="b"/>
              <a:pathLst>
                <a:path w="121285" h="887729">
                  <a:moveTo>
                    <a:pt x="121022" y="887498"/>
                  </a:moveTo>
                  <a:lnTo>
                    <a:pt x="0" y="887498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887498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7" name="object 217"/>
            <p:cNvSpPr/>
            <p:nvPr/>
          </p:nvSpPr>
          <p:spPr>
            <a:xfrm>
              <a:off x="4346055" y="5661167"/>
              <a:ext cx="121285" cy="887730"/>
            </a:xfrm>
            <a:custGeom>
              <a:avLst/>
              <a:gdLst/>
              <a:ahLst/>
              <a:cxnLst/>
              <a:rect l="l" t="t" r="r" b="b"/>
              <a:pathLst>
                <a:path w="121285" h="887729">
                  <a:moveTo>
                    <a:pt x="0" y="0"/>
                  </a:moveTo>
                  <a:lnTo>
                    <a:pt x="121022" y="0"/>
                  </a:lnTo>
                  <a:lnTo>
                    <a:pt x="121022" y="887498"/>
                  </a:lnTo>
                  <a:lnTo>
                    <a:pt x="0" y="88749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8" name="object 218"/>
            <p:cNvSpPr/>
            <p:nvPr/>
          </p:nvSpPr>
          <p:spPr>
            <a:xfrm>
              <a:off x="4184692" y="5887075"/>
              <a:ext cx="24765" cy="330835"/>
            </a:xfrm>
            <a:custGeom>
              <a:avLst/>
              <a:gdLst/>
              <a:ahLst/>
              <a:cxnLst/>
              <a:rect l="l" t="t" r="r" b="b"/>
              <a:pathLst>
                <a:path w="24764" h="330835">
                  <a:moveTo>
                    <a:pt x="0" y="330794"/>
                  </a:moveTo>
                  <a:lnTo>
                    <a:pt x="24204" y="330794"/>
                  </a:lnTo>
                </a:path>
                <a:path w="24764" h="330835">
                  <a:moveTo>
                    <a:pt x="0" y="0"/>
                  </a:moveTo>
                  <a:lnTo>
                    <a:pt x="24204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9" name="object 219"/>
            <p:cNvSpPr/>
            <p:nvPr/>
          </p:nvSpPr>
          <p:spPr>
            <a:xfrm>
              <a:off x="4208897" y="5620826"/>
              <a:ext cx="121285" cy="928369"/>
            </a:xfrm>
            <a:custGeom>
              <a:avLst/>
              <a:gdLst/>
              <a:ahLst/>
              <a:cxnLst/>
              <a:rect l="l" t="t" r="r" b="b"/>
              <a:pathLst>
                <a:path w="121285" h="928370">
                  <a:moveTo>
                    <a:pt x="121022" y="927839"/>
                  </a:moveTo>
                  <a:lnTo>
                    <a:pt x="0" y="927839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927839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0" name="object 220"/>
            <p:cNvSpPr/>
            <p:nvPr/>
          </p:nvSpPr>
          <p:spPr>
            <a:xfrm>
              <a:off x="4208897" y="5620826"/>
              <a:ext cx="121285" cy="928369"/>
            </a:xfrm>
            <a:custGeom>
              <a:avLst/>
              <a:gdLst/>
              <a:ahLst/>
              <a:cxnLst/>
              <a:rect l="l" t="t" r="r" b="b"/>
              <a:pathLst>
                <a:path w="121285" h="928370">
                  <a:moveTo>
                    <a:pt x="0" y="0"/>
                  </a:moveTo>
                  <a:lnTo>
                    <a:pt x="121022" y="0"/>
                  </a:lnTo>
                  <a:lnTo>
                    <a:pt x="121022" y="927839"/>
                  </a:lnTo>
                  <a:lnTo>
                    <a:pt x="0" y="92783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1" name="object 221"/>
            <p:cNvSpPr/>
            <p:nvPr/>
          </p:nvSpPr>
          <p:spPr>
            <a:xfrm>
              <a:off x="4055602" y="5548212"/>
              <a:ext cx="153670" cy="669925"/>
            </a:xfrm>
            <a:custGeom>
              <a:avLst/>
              <a:gdLst/>
              <a:ahLst/>
              <a:cxnLst/>
              <a:rect l="l" t="t" r="r" b="b"/>
              <a:pathLst>
                <a:path w="153670" h="669925">
                  <a:moveTo>
                    <a:pt x="0" y="669657"/>
                  </a:moveTo>
                  <a:lnTo>
                    <a:pt x="8068" y="669657"/>
                  </a:lnTo>
                </a:path>
                <a:path w="153670" h="669925">
                  <a:moveTo>
                    <a:pt x="0" y="338862"/>
                  </a:moveTo>
                  <a:lnTo>
                    <a:pt x="8068" y="338862"/>
                  </a:lnTo>
                </a:path>
                <a:path w="153670" h="669925">
                  <a:moveTo>
                    <a:pt x="0" y="0"/>
                  </a:moveTo>
                  <a:lnTo>
                    <a:pt x="8068" y="0"/>
                  </a:lnTo>
                </a:path>
                <a:path w="153670" h="669925">
                  <a:moveTo>
                    <a:pt x="129090" y="0"/>
                  </a:moveTo>
                  <a:lnTo>
                    <a:pt x="153295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2" name="object 222"/>
            <p:cNvSpPr/>
            <p:nvPr/>
          </p:nvSpPr>
          <p:spPr>
            <a:xfrm>
              <a:off x="4063670" y="5588553"/>
              <a:ext cx="121285" cy="960119"/>
            </a:xfrm>
            <a:custGeom>
              <a:avLst/>
              <a:gdLst/>
              <a:ahLst/>
              <a:cxnLst/>
              <a:rect l="l" t="t" r="r" b="b"/>
              <a:pathLst>
                <a:path w="121285" h="960120">
                  <a:moveTo>
                    <a:pt x="121022" y="960111"/>
                  </a:moveTo>
                  <a:lnTo>
                    <a:pt x="0" y="960111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960111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3" name="object 223"/>
            <p:cNvSpPr/>
            <p:nvPr/>
          </p:nvSpPr>
          <p:spPr>
            <a:xfrm>
              <a:off x="4063670" y="5588553"/>
              <a:ext cx="121285" cy="960119"/>
            </a:xfrm>
            <a:custGeom>
              <a:avLst/>
              <a:gdLst/>
              <a:ahLst/>
              <a:cxnLst/>
              <a:rect l="l" t="t" r="r" b="b"/>
              <a:pathLst>
                <a:path w="121285" h="960120">
                  <a:moveTo>
                    <a:pt x="0" y="0"/>
                  </a:moveTo>
                  <a:lnTo>
                    <a:pt x="121022" y="0"/>
                  </a:lnTo>
                  <a:lnTo>
                    <a:pt x="121022" y="960111"/>
                  </a:lnTo>
                  <a:lnTo>
                    <a:pt x="0" y="96011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4" name="object 224"/>
            <p:cNvSpPr/>
            <p:nvPr/>
          </p:nvSpPr>
          <p:spPr>
            <a:xfrm>
              <a:off x="3910375" y="5887075"/>
              <a:ext cx="24765" cy="330835"/>
            </a:xfrm>
            <a:custGeom>
              <a:avLst/>
              <a:gdLst/>
              <a:ahLst/>
              <a:cxnLst/>
              <a:rect l="l" t="t" r="r" b="b"/>
              <a:pathLst>
                <a:path w="24764" h="330835">
                  <a:moveTo>
                    <a:pt x="0" y="330794"/>
                  </a:moveTo>
                  <a:lnTo>
                    <a:pt x="24204" y="330794"/>
                  </a:lnTo>
                </a:path>
                <a:path w="24764" h="330835">
                  <a:moveTo>
                    <a:pt x="0" y="0"/>
                  </a:moveTo>
                  <a:lnTo>
                    <a:pt x="24204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5" name="object 225"/>
            <p:cNvSpPr/>
            <p:nvPr/>
          </p:nvSpPr>
          <p:spPr>
            <a:xfrm>
              <a:off x="3934579" y="5612758"/>
              <a:ext cx="121285" cy="935990"/>
            </a:xfrm>
            <a:custGeom>
              <a:avLst/>
              <a:gdLst/>
              <a:ahLst/>
              <a:cxnLst/>
              <a:rect l="l" t="t" r="r" b="b"/>
              <a:pathLst>
                <a:path w="121285" h="935990">
                  <a:moveTo>
                    <a:pt x="121022" y="935907"/>
                  </a:moveTo>
                  <a:lnTo>
                    <a:pt x="0" y="935907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935907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6" name="object 226"/>
            <p:cNvSpPr/>
            <p:nvPr/>
          </p:nvSpPr>
          <p:spPr>
            <a:xfrm>
              <a:off x="3934579" y="5612758"/>
              <a:ext cx="121285" cy="935990"/>
            </a:xfrm>
            <a:custGeom>
              <a:avLst/>
              <a:gdLst/>
              <a:ahLst/>
              <a:cxnLst/>
              <a:rect l="l" t="t" r="r" b="b"/>
              <a:pathLst>
                <a:path w="121285" h="935990">
                  <a:moveTo>
                    <a:pt x="0" y="0"/>
                  </a:moveTo>
                  <a:lnTo>
                    <a:pt x="121022" y="0"/>
                  </a:lnTo>
                  <a:lnTo>
                    <a:pt x="121022" y="935907"/>
                  </a:lnTo>
                  <a:lnTo>
                    <a:pt x="0" y="93590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7" name="object 227"/>
            <p:cNvSpPr/>
            <p:nvPr/>
          </p:nvSpPr>
          <p:spPr>
            <a:xfrm>
              <a:off x="3781284" y="5887075"/>
              <a:ext cx="8255" cy="330835"/>
            </a:xfrm>
            <a:custGeom>
              <a:avLst/>
              <a:gdLst/>
              <a:ahLst/>
              <a:cxnLst/>
              <a:rect l="l" t="t" r="r" b="b"/>
              <a:pathLst>
                <a:path w="8254" h="330835">
                  <a:moveTo>
                    <a:pt x="0" y="330794"/>
                  </a:moveTo>
                  <a:lnTo>
                    <a:pt x="8068" y="330794"/>
                  </a:lnTo>
                </a:path>
                <a:path w="8254" h="330835">
                  <a:moveTo>
                    <a:pt x="0" y="0"/>
                  </a:moveTo>
                  <a:lnTo>
                    <a:pt x="8068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8" name="object 228"/>
            <p:cNvSpPr/>
            <p:nvPr/>
          </p:nvSpPr>
          <p:spPr>
            <a:xfrm>
              <a:off x="3789352" y="5701507"/>
              <a:ext cx="121285" cy="847725"/>
            </a:xfrm>
            <a:custGeom>
              <a:avLst/>
              <a:gdLst/>
              <a:ahLst/>
              <a:cxnLst/>
              <a:rect l="l" t="t" r="r" b="b"/>
              <a:pathLst>
                <a:path w="121285" h="847725">
                  <a:moveTo>
                    <a:pt x="121022" y="847157"/>
                  </a:moveTo>
                  <a:lnTo>
                    <a:pt x="0" y="847157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847157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9" name="object 229"/>
            <p:cNvSpPr/>
            <p:nvPr/>
          </p:nvSpPr>
          <p:spPr>
            <a:xfrm>
              <a:off x="3789352" y="5701507"/>
              <a:ext cx="121285" cy="847725"/>
            </a:xfrm>
            <a:custGeom>
              <a:avLst/>
              <a:gdLst/>
              <a:ahLst/>
              <a:cxnLst/>
              <a:rect l="l" t="t" r="r" b="b"/>
              <a:pathLst>
                <a:path w="121285" h="847725">
                  <a:moveTo>
                    <a:pt x="0" y="0"/>
                  </a:moveTo>
                  <a:lnTo>
                    <a:pt x="121022" y="0"/>
                  </a:lnTo>
                  <a:lnTo>
                    <a:pt x="121022" y="847157"/>
                  </a:lnTo>
                  <a:lnTo>
                    <a:pt x="0" y="84715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0" name="object 230"/>
            <p:cNvSpPr/>
            <p:nvPr/>
          </p:nvSpPr>
          <p:spPr>
            <a:xfrm>
              <a:off x="3636057" y="5887075"/>
              <a:ext cx="24765" cy="330835"/>
            </a:xfrm>
            <a:custGeom>
              <a:avLst/>
              <a:gdLst/>
              <a:ahLst/>
              <a:cxnLst/>
              <a:rect l="l" t="t" r="r" b="b"/>
              <a:pathLst>
                <a:path w="24764" h="330835">
                  <a:moveTo>
                    <a:pt x="0" y="330794"/>
                  </a:moveTo>
                  <a:lnTo>
                    <a:pt x="24204" y="330794"/>
                  </a:lnTo>
                </a:path>
                <a:path w="24764" h="330835">
                  <a:moveTo>
                    <a:pt x="0" y="0"/>
                  </a:moveTo>
                  <a:lnTo>
                    <a:pt x="24204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1" name="object 231"/>
            <p:cNvSpPr/>
            <p:nvPr/>
          </p:nvSpPr>
          <p:spPr>
            <a:xfrm>
              <a:off x="3660261" y="5693439"/>
              <a:ext cx="121285" cy="855344"/>
            </a:xfrm>
            <a:custGeom>
              <a:avLst/>
              <a:gdLst/>
              <a:ahLst/>
              <a:cxnLst/>
              <a:rect l="l" t="t" r="r" b="b"/>
              <a:pathLst>
                <a:path w="121285" h="855345">
                  <a:moveTo>
                    <a:pt x="121022" y="855225"/>
                  </a:moveTo>
                  <a:lnTo>
                    <a:pt x="0" y="855225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855225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2" name="object 232"/>
            <p:cNvSpPr/>
            <p:nvPr/>
          </p:nvSpPr>
          <p:spPr>
            <a:xfrm>
              <a:off x="3660261" y="5693439"/>
              <a:ext cx="121285" cy="855344"/>
            </a:xfrm>
            <a:custGeom>
              <a:avLst/>
              <a:gdLst/>
              <a:ahLst/>
              <a:cxnLst/>
              <a:rect l="l" t="t" r="r" b="b"/>
              <a:pathLst>
                <a:path w="121285" h="855345">
                  <a:moveTo>
                    <a:pt x="0" y="0"/>
                  </a:moveTo>
                  <a:lnTo>
                    <a:pt x="121022" y="0"/>
                  </a:lnTo>
                  <a:lnTo>
                    <a:pt x="121022" y="855225"/>
                  </a:lnTo>
                  <a:lnTo>
                    <a:pt x="0" y="85522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3" name="object 233"/>
            <p:cNvSpPr/>
            <p:nvPr/>
          </p:nvSpPr>
          <p:spPr>
            <a:xfrm>
              <a:off x="3498898" y="5887075"/>
              <a:ext cx="16510" cy="330835"/>
            </a:xfrm>
            <a:custGeom>
              <a:avLst/>
              <a:gdLst/>
              <a:ahLst/>
              <a:cxnLst/>
              <a:rect l="l" t="t" r="r" b="b"/>
              <a:pathLst>
                <a:path w="16510" h="330835">
                  <a:moveTo>
                    <a:pt x="0" y="330794"/>
                  </a:moveTo>
                  <a:lnTo>
                    <a:pt x="16136" y="330794"/>
                  </a:lnTo>
                </a:path>
                <a:path w="16510" h="33083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4" name="object 234"/>
            <p:cNvSpPr/>
            <p:nvPr/>
          </p:nvSpPr>
          <p:spPr>
            <a:xfrm>
              <a:off x="3515034" y="5701507"/>
              <a:ext cx="121285" cy="847725"/>
            </a:xfrm>
            <a:custGeom>
              <a:avLst/>
              <a:gdLst/>
              <a:ahLst/>
              <a:cxnLst/>
              <a:rect l="l" t="t" r="r" b="b"/>
              <a:pathLst>
                <a:path w="121285" h="847725">
                  <a:moveTo>
                    <a:pt x="121022" y="847157"/>
                  </a:moveTo>
                  <a:lnTo>
                    <a:pt x="0" y="847157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847157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5" name="object 235"/>
            <p:cNvSpPr/>
            <p:nvPr/>
          </p:nvSpPr>
          <p:spPr>
            <a:xfrm>
              <a:off x="3515034" y="5701507"/>
              <a:ext cx="121285" cy="847725"/>
            </a:xfrm>
            <a:custGeom>
              <a:avLst/>
              <a:gdLst/>
              <a:ahLst/>
              <a:cxnLst/>
              <a:rect l="l" t="t" r="r" b="b"/>
              <a:pathLst>
                <a:path w="121285" h="847725">
                  <a:moveTo>
                    <a:pt x="0" y="0"/>
                  </a:moveTo>
                  <a:lnTo>
                    <a:pt x="121022" y="0"/>
                  </a:lnTo>
                  <a:lnTo>
                    <a:pt x="121022" y="847157"/>
                  </a:lnTo>
                  <a:lnTo>
                    <a:pt x="0" y="84715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6" name="object 236"/>
            <p:cNvSpPr/>
            <p:nvPr/>
          </p:nvSpPr>
          <p:spPr>
            <a:xfrm>
              <a:off x="3361739" y="5887075"/>
              <a:ext cx="16510" cy="330835"/>
            </a:xfrm>
            <a:custGeom>
              <a:avLst/>
              <a:gdLst/>
              <a:ahLst/>
              <a:cxnLst/>
              <a:rect l="l" t="t" r="r" b="b"/>
              <a:pathLst>
                <a:path w="16510" h="330835">
                  <a:moveTo>
                    <a:pt x="0" y="330794"/>
                  </a:moveTo>
                  <a:lnTo>
                    <a:pt x="16136" y="330794"/>
                  </a:lnTo>
                </a:path>
                <a:path w="16510" h="33083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7" name="object 237"/>
            <p:cNvSpPr/>
            <p:nvPr/>
          </p:nvSpPr>
          <p:spPr>
            <a:xfrm>
              <a:off x="3377875" y="5741848"/>
              <a:ext cx="121285" cy="807085"/>
            </a:xfrm>
            <a:custGeom>
              <a:avLst/>
              <a:gdLst/>
              <a:ahLst/>
              <a:cxnLst/>
              <a:rect l="l" t="t" r="r" b="b"/>
              <a:pathLst>
                <a:path w="121285" h="807084">
                  <a:moveTo>
                    <a:pt x="121022" y="806816"/>
                  </a:moveTo>
                  <a:lnTo>
                    <a:pt x="0" y="806816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806816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8" name="object 238"/>
            <p:cNvSpPr/>
            <p:nvPr/>
          </p:nvSpPr>
          <p:spPr>
            <a:xfrm>
              <a:off x="3377875" y="5741848"/>
              <a:ext cx="121285" cy="807085"/>
            </a:xfrm>
            <a:custGeom>
              <a:avLst/>
              <a:gdLst/>
              <a:ahLst/>
              <a:cxnLst/>
              <a:rect l="l" t="t" r="r" b="b"/>
              <a:pathLst>
                <a:path w="121285" h="807084">
                  <a:moveTo>
                    <a:pt x="0" y="0"/>
                  </a:moveTo>
                  <a:lnTo>
                    <a:pt x="121022" y="0"/>
                  </a:lnTo>
                  <a:lnTo>
                    <a:pt x="121022" y="806816"/>
                  </a:lnTo>
                  <a:lnTo>
                    <a:pt x="0" y="80681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9" name="object 239"/>
            <p:cNvSpPr/>
            <p:nvPr/>
          </p:nvSpPr>
          <p:spPr>
            <a:xfrm>
              <a:off x="3224580" y="5887075"/>
              <a:ext cx="16510" cy="330835"/>
            </a:xfrm>
            <a:custGeom>
              <a:avLst/>
              <a:gdLst/>
              <a:ahLst/>
              <a:cxnLst/>
              <a:rect l="l" t="t" r="r" b="b"/>
              <a:pathLst>
                <a:path w="16510" h="330835">
                  <a:moveTo>
                    <a:pt x="0" y="330794"/>
                  </a:moveTo>
                  <a:lnTo>
                    <a:pt x="16136" y="330794"/>
                  </a:lnTo>
                </a:path>
                <a:path w="16510" h="33083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0" name="object 240"/>
            <p:cNvSpPr/>
            <p:nvPr/>
          </p:nvSpPr>
          <p:spPr>
            <a:xfrm>
              <a:off x="3240717" y="5757984"/>
              <a:ext cx="121285" cy="791210"/>
            </a:xfrm>
            <a:custGeom>
              <a:avLst/>
              <a:gdLst/>
              <a:ahLst/>
              <a:cxnLst/>
              <a:rect l="l" t="t" r="r" b="b"/>
              <a:pathLst>
                <a:path w="121285" h="791209">
                  <a:moveTo>
                    <a:pt x="121022" y="790680"/>
                  </a:moveTo>
                  <a:lnTo>
                    <a:pt x="0" y="790680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790680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1" name="object 241"/>
            <p:cNvSpPr/>
            <p:nvPr/>
          </p:nvSpPr>
          <p:spPr>
            <a:xfrm>
              <a:off x="3240717" y="5757984"/>
              <a:ext cx="121285" cy="791210"/>
            </a:xfrm>
            <a:custGeom>
              <a:avLst/>
              <a:gdLst/>
              <a:ahLst/>
              <a:cxnLst/>
              <a:rect l="l" t="t" r="r" b="b"/>
              <a:pathLst>
                <a:path w="121285" h="791209">
                  <a:moveTo>
                    <a:pt x="0" y="0"/>
                  </a:moveTo>
                  <a:lnTo>
                    <a:pt x="121022" y="0"/>
                  </a:lnTo>
                  <a:lnTo>
                    <a:pt x="121022" y="790680"/>
                  </a:lnTo>
                  <a:lnTo>
                    <a:pt x="0" y="79068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2" name="object 242"/>
            <p:cNvSpPr/>
            <p:nvPr/>
          </p:nvSpPr>
          <p:spPr>
            <a:xfrm>
              <a:off x="3087422" y="5887075"/>
              <a:ext cx="16510" cy="330835"/>
            </a:xfrm>
            <a:custGeom>
              <a:avLst/>
              <a:gdLst/>
              <a:ahLst/>
              <a:cxnLst/>
              <a:rect l="l" t="t" r="r" b="b"/>
              <a:pathLst>
                <a:path w="16510" h="330835">
                  <a:moveTo>
                    <a:pt x="0" y="330794"/>
                  </a:moveTo>
                  <a:lnTo>
                    <a:pt x="16136" y="330794"/>
                  </a:lnTo>
                </a:path>
                <a:path w="16510" h="33083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3" name="object 243"/>
            <p:cNvSpPr/>
            <p:nvPr/>
          </p:nvSpPr>
          <p:spPr>
            <a:xfrm>
              <a:off x="3103558" y="5766053"/>
              <a:ext cx="121285" cy="782955"/>
            </a:xfrm>
            <a:custGeom>
              <a:avLst/>
              <a:gdLst/>
              <a:ahLst/>
              <a:cxnLst/>
              <a:rect l="l" t="t" r="r" b="b"/>
              <a:pathLst>
                <a:path w="121285" h="782954">
                  <a:moveTo>
                    <a:pt x="121022" y="782612"/>
                  </a:moveTo>
                  <a:lnTo>
                    <a:pt x="0" y="782612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782612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4" name="object 244"/>
            <p:cNvSpPr/>
            <p:nvPr/>
          </p:nvSpPr>
          <p:spPr>
            <a:xfrm>
              <a:off x="3103558" y="5766053"/>
              <a:ext cx="121285" cy="782955"/>
            </a:xfrm>
            <a:custGeom>
              <a:avLst/>
              <a:gdLst/>
              <a:ahLst/>
              <a:cxnLst/>
              <a:rect l="l" t="t" r="r" b="b"/>
              <a:pathLst>
                <a:path w="121285" h="782954">
                  <a:moveTo>
                    <a:pt x="0" y="0"/>
                  </a:moveTo>
                  <a:lnTo>
                    <a:pt x="121022" y="0"/>
                  </a:lnTo>
                  <a:lnTo>
                    <a:pt x="121022" y="782612"/>
                  </a:lnTo>
                  <a:lnTo>
                    <a:pt x="0" y="78261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5" name="object 245"/>
            <p:cNvSpPr/>
            <p:nvPr/>
          </p:nvSpPr>
          <p:spPr>
            <a:xfrm>
              <a:off x="2950263" y="5887075"/>
              <a:ext cx="16510" cy="330835"/>
            </a:xfrm>
            <a:custGeom>
              <a:avLst/>
              <a:gdLst/>
              <a:ahLst/>
              <a:cxnLst/>
              <a:rect l="l" t="t" r="r" b="b"/>
              <a:pathLst>
                <a:path w="16510" h="330835">
                  <a:moveTo>
                    <a:pt x="0" y="330794"/>
                  </a:moveTo>
                  <a:lnTo>
                    <a:pt x="16136" y="330794"/>
                  </a:lnTo>
                </a:path>
                <a:path w="16510" h="33083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6" name="object 246"/>
            <p:cNvSpPr/>
            <p:nvPr/>
          </p:nvSpPr>
          <p:spPr>
            <a:xfrm>
              <a:off x="2966399" y="5766053"/>
              <a:ext cx="121285" cy="782955"/>
            </a:xfrm>
            <a:custGeom>
              <a:avLst/>
              <a:gdLst/>
              <a:ahLst/>
              <a:cxnLst/>
              <a:rect l="l" t="t" r="r" b="b"/>
              <a:pathLst>
                <a:path w="121285" h="782954">
                  <a:moveTo>
                    <a:pt x="121022" y="782612"/>
                  </a:moveTo>
                  <a:lnTo>
                    <a:pt x="0" y="782612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782612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7" name="object 247"/>
            <p:cNvSpPr/>
            <p:nvPr/>
          </p:nvSpPr>
          <p:spPr>
            <a:xfrm>
              <a:off x="2966399" y="5766053"/>
              <a:ext cx="121285" cy="782955"/>
            </a:xfrm>
            <a:custGeom>
              <a:avLst/>
              <a:gdLst/>
              <a:ahLst/>
              <a:cxnLst/>
              <a:rect l="l" t="t" r="r" b="b"/>
              <a:pathLst>
                <a:path w="121285" h="782954">
                  <a:moveTo>
                    <a:pt x="0" y="0"/>
                  </a:moveTo>
                  <a:lnTo>
                    <a:pt x="121022" y="0"/>
                  </a:lnTo>
                  <a:lnTo>
                    <a:pt x="121022" y="782612"/>
                  </a:lnTo>
                  <a:lnTo>
                    <a:pt x="0" y="78261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8" name="object 248"/>
            <p:cNvSpPr/>
            <p:nvPr/>
          </p:nvSpPr>
          <p:spPr>
            <a:xfrm>
              <a:off x="2829240" y="5741848"/>
              <a:ext cx="121285" cy="807085"/>
            </a:xfrm>
            <a:custGeom>
              <a:avLst/>
              <a:gdLst/>
              <a:ahLst/>
              <a:cxnLst/>
              <a:rect l="l" t="t" r="r" b="b"/>
              <a:pathLst>
                <a:path w="121285" h="807084">
                  <a:moveTo>
                    <a:pt x="121022" y="806816"/>
                  </a:moveTo>
                  <a:lnTo>
                    <a:pt x="0" y="806816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806816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9" name="object 249"/>
            <p:cNvSpPr/>
            <p:nvPr/>
          </p:nvSpPr>
          <p:spPr>
            <a:xfrm>
              <a:off x="2829240" y="5741848"/>
              <a:ext cx="121285" cy="807085"/>
            </a:xfrm>
            <a:custGeom>
              <a:avLst/>
              <a:gdLst/>
              <a:ahLst/>
              <a:cxnLst/>
              <a:rect l="l" t="t" r="r" b="b"/>
              <a:pathLst>
                <a:path w="121285" h="807084">
                  <a:moveTo>
                    <a:pt x="0" y="0"/>
                  </a:moveTo>
                  <a:lnTo>
                    <a:pt x="121022" y="0"/>
                  </a:lnTo>
                  <a:lnTo>
                    <a:pt x="121022" y="806816"/>
                  </a:lnTo>
                  <a:lnTo>
                    <a:pt x="0" y="80681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0" name="object 250"/>
            <p:cNvSpPr/>
            <p:nvPr/>
          </p:nvSpPr>
          <p:spPr>
            <a:xfrm>
              <a:off x="2684013" y="5887075"/>
              <a:ext cx="24765" cy="330835"/>
            </a:xfrm>
            <a:custGeom>
              <a:avLst/>
              <a:gdLst/>
              <a:ahLst/>
              <a:cxnLst/>
              <a:rect l="l" t="t" r="r" b="b"/>
              <a:pathLst>
                <a:path w="24764" h="330835">
                  <a:moveTo>
                    <a:pt x="0" y="330794"/>
                  </a:moveTo>
                  <a:lnTo>
                    <a:pt x="24204" y="330794"/>
                  </a:lnTo>
                </a:path>
                <a:path w="24764" h="330835">
                  <a:moveTo>
                    <a:pt x="0" y="0"/>
                  </a:moveTo>
                  <a:lnTo>
                    <a:pt x="24204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1" name="object 251"/>
            <p:cNvSpPr/>
            <p:nvPr/>
          </p:nvSpPr>
          <p:spPr>
            <a:xfrm>
              <a:off x="2708218" y="5757984"/>
              <a:ext cx="121285" cy="791210"/>
            </a:xfrm>
            <a:custGeom>
              <a:avLst/>
              <a:gdLst/>
              <a:ahLst/>
              <a:cxnLst/>
              <a:rect l="l" t="t" r="r" b="b"/>
              <a:pathLst>
                <a:path w="121285" h="791209">
                  <a:moveTo>
                    <a:pt x="121022" y="790680"/>
                  </a:moveTo>
                  <a:lnTo>
                    <a:pt x="0" y="790680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790680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2" name="object 252"/>
            <p:cNvSpPr/>
            <p:nvPr/>
          </p:nvSpPr>
          <p:spPr>
            <a:xfrm>
              <a:off x="2708218" y="5757984"/>
              <a:ext cx="121285" cy="791210"/>
            </a:xfrm>
            <a:custGeom>
              <a:avLst/>
              <a:gdLst/>
              <a:ahLst/>
              <a:cxnLst/>
              <a:rect l="l" t="t" r="r" b="b"/>
              <a:pathLst>
                <a:path w="121285" h="791209">
                  <a:moveTo>
                    <a:pt x="0" y="0"/>
                  </a:moveTo>
                  <a:lnTo>
                    <a:pt x="121022" y="0"/>
                  </a:lnTo>
                  <a:lnTo>
                    <a:pt x="121022" y="790680"/>
                  </a:lnTo>
                  <a:lnTo>
                    <a:pt x="0" y="79068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3" name="object 253"/>
            <p:cNvSpPr/>
            <p:nvPr/>
          </p:nvSpPr>
          <p:spPr>
            <a:xfrm>
              <a:off x="2546855" y="5887075"/>
              <a:ext cx="16510" cy="330835"/>
            </a:xfrm>
            <a:custGeom>
              <a:avLst/>
              <a:gdLst/>
              <a:ahLst/>
              <a:cxnLst/>
              <a:rect l="l" t="t" r="r" b="b"/>
              <a:pathLst>
                <a:path w="16510" h="330835">
                  <a:moveTo>
                    <a:pt x="0" y="330794"/>
                  </a:moveTo>
                  <a:lnTo>
                    <a:pt x="16136" y="330794"/>
                  </a:lnTo>
                </a:path>
                <a:path w="16510" h="33083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4" name="object 254"/>
            <p:cNvSpPr/>
            <p:nvPr/>
          </p:nvSpPr>
          <p:spPr>
            <a:xfrm>
              <a:off x="2562991" y="5774121"/>
              <a:ext cx="121285" cy="774700"/>
            </a:xfrm>
            <a:custGeom>
              <a:avLst/>
              <a:gdLst/>
              <a:ahLst/>
              <a:cxnLst/>
              <a:rect l="l" t="t" r="r" b="b"/>
              <a:pathLst>
                <a:path w="121285" h="774700">
                  <a:moveTo>
                    <a:pt x="121022" y="774543"/>
                  </a:moveTo>
                  <a:lnTo>
                    <a:pt x="0" y="774543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774543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5" name="object 255"/>
            <p:cNvSpPr/>
            <p:nvPr/>
          </p:nvSpPr>
          <p:spPr>
            <a:xfrm>
              <a:off x="2562991" y="5774121"/>
              <a:ext cx="121285" cy="774700"/>
            </a:xfrm>
            <a:custGeom>
              <a:avLst/>
              <a:gdLst/>
              <a:ahLst/>
              <a:cxnLst/>
              <a:rect l="l" t="t" r="r" b="b"/>
              <a:pathLst>
                <a:path w="121285" h="774700">
                  <a:moveTo>
                    <a:pt x="0" y="0"/>
                  </a:moveTo>
                  <a:lnTo>
                    <a:pt x="121022" y="0"/>
                  </a:lnTo>
                  <a:lnTo>
                    <a:pt x="121022" y="774543"/>
                  </a:lnTo>
                  <a:lnTo>
                    <a:pt x="0" y="77454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6" name="object 256"/>
            <p:cNvSpPr/>
            <p:nvPr/>
          </p:nvSpPr>
          <p:spPr>
            <a:xfrm>
              <a:off x="2409696" y="5887075"/>
              <a:ext cx="16510" cy="330835"/>
            </a:xfrm>
            <a:custGeom>
              <a:avLst/>
              <a:gdLst/>
              <a:ahLst/>
              <a:cxnLst/>
              <a:rect l="l" t="t" r="r" b="b"/>
              <a:pathLst>
                <a:path w="16510" h="330835">
                  <a:moveTo>
                    <a:pt x="0" y="330794"/>
                  </a:moveTo>
                  <a:lnTo>
                    <a:pt x="16136" y="330794"/>
                  </a:lnTo>
                </a:path>
                <a:path w="16510" h="33083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7" name="object 257"/>
            <p:cNvSpPr/>
            <p:nvPr/>
          </p:nvSpPr>
          <p:spPr>
            <a:xfrm>
              <a:off x="2425832" y="5653098"/>
              <a:ext cx="121285" cy="895985"/>
            </a:xfrm>
            <a:custGeom>
              <a:avLst/>
              <a:gdLst/>
              <a:ahLst/>
              <a:cxnLst/>
              <a:rect l="l" t="t" r="r" b="b"/>
              <a:pathLst>
                <a:path w="121285" h="895984">
                  <a:moveTo>
                    <a:pt x="121022" y="895566"/>
                  </a:moveTo>
                  <a:lnTo>
                    <a:pt x="0" y="895566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895566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8" name="object 258"/>
            <p:cNvSpPr/>
            <p:nvPr/>
          </p:nvSpPr>
          <p:spPr>
            <a:xfrm>
              <a:off x="2425832" y="5653098"/>
              <a:ext cx="121285" cy="895985"/>
            </a:xfrm>
            <a:custGeom>
              <a:avLst/>
              <a:gdLst/>
              <a:ahLst/>
              <a:cxnLst/>
              <a:rect l="l" t="t" r="r" b="b"/>
              <a:pathLst>
                <a:path w="121285" h="895984">
                  <a:moveTo>
                    <a:pt x="0" y="0"/>
                  </a:moveTo>
                  <a:lnTo>
                    <a:pt x="121022" y="0"/>
                  </a:lnTo>
                  <a:lnTo>
                    <a:pt x="121022" y="895566"/>
                  </a:lnTo>
                  <a:lnTo>
                    <a:pt x="0" y="89556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9" name="object 259"/>
            <p:cNvSpPr/>
            <p:nvPr/>
          </p:nvSpPr>
          <p:spPr>
            <a:xfrm>
              <a:off x="2272537" y="5887075"/>
              <a:ext cx="16510" cy="330835"/>
            </a:xfrm>
            <a:custGeom>
              <a:avLst/>
              <a:gdLst/>
              <a:ahLst/>
              <a:cxnLst/>
              <a:rect l="l" t="t" r="r" b="b"/>
              <a:pathLst>
                <a:path w="16510" h="330835">
                  <a:moveTo>
                    <a:pt x="0" y="330794"/>
                  </a:moveTo>
                  <a:lnTo>
                    <a:pt x="16136" y="330794"/>
                  </a:lnTo>
                </a:path>
                <a:path w="16510" h="33083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0" name="object 260"/>
            <p:cNvSpPr/>
            <p:nvPr/>
          </p:nvSpPr>
          <p:spPr>
            <a:xfrm>
              <a:off x="2288673" y="5725712"/>
              <a:ext cx="121285" cy="822960"/>
            </a:xfrm>
            <a:custGeom>
              <a:avLst/>
              <a:gdLst/>
              <a:ahLst/>
              <a:cxnLst/>
              <a:rect l="l" t="t" r="r" b="b"/>
              <a:pathLst>
                <a:path w="121285" h="822959">
                  <a:moveTo>
                    <a:pt x="121022" y="822952"/>
                  </a:moveTo>
                  <a:lnTo>
                    <a:pt x="0" y="822952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822952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1" name="object 261"/>
            <p:cNvSpPr/>
            <p:nvPr/>
          </p:nvSpPr>
          <p:spPr>
            <a:xfrm>
              <a:off x="2288673" y="5725712"/>
              <a:ext cx="121285" cy="822960"/>
            </a:xfrm>
            <a:custGeom>
              <a:avLst/>
              <a:gdLst/>
              <a:ahLst/>
              <a:cxnLst/>
              <a:rect l="l" t="t" r="r" b="b"/>
              <a:pathLst>
                <a:path w="121285" h="822959">
                  <a:moveTo>
                    <a:pt x="0" y="0"/>
                  </a:moveTo>
                  <a:lnTo>
                    <a:pt x="121022" y="0"/>
                  </a:lnTo>
                  <a:lnTo>
                    <a:pt x="121022" y="822952"/>
                  </a:lnTo>
                  <a:lnTo>
                    <a:pt x="0" y="82295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2" name="object 262"/>
            <p:cNvSpPr/>
            <p:nvPr/>
          </p:nvSpPr>
          <p:spPr>
            <a:xfrm>
              <a:off x="2135378" y="5887075"/>
              <a:ext cx="16510" cy="330835"/>
            </a:xfrm>
            <a:custGeom>
              <a:avLst/>
              <a:gdLst/>
              <a:ahLst/>
              <a:cxnLst/>
              <a:rect l="l" t="t" r="r" b="b"/>
              <a:pathLst>
                <a:path w="16510" h="330835">
                  <a:moveTo>
                    <a:pt x="0" y="330794"/>
                  </a:moveTo>
                  <a:lnTo>
                    <a:pt x="16136" y="330794"/>
                  </a:lnTo>
                </a:path>
                <a:path w="16510" h="33083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3" name="object 263"/>
            <p:cNvSpPr/>
            <p:nvPr/>
          </p:nvSpPr>
          <p:spPr>
            <a:xfrm>
              <a:off x="2151514" y="5774121"/>
              <a:ext cx="121285" cy="774700"/>
            </a:xfrm>
            <a:custGeom>
              <a:avLst/>
              <a:gdLst/>
              <a:ahLst/>
              <a:cxnLst/>
              <a:rect l="l" t="t" r="r" b="b"/>
              <a:pathLst>
                <a:path w="121285" h="774700">
                  <a:moveTo>
                    <a:pt x="121022" y="774543"/>
                  </a:moveTo>
                  <a:lnTo>
                    <a:pt x="0" y="774543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774543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4" name="object 264"/>
            <p:cNvSpPr/>
            <p:nvPr/>
          </p:nvSpPr>
          <p:spPr>
            <a:xfrm>
              <a:off x="2151514" y="5774121"/>
              <a:ext cx="121285" cy="774700"/>
            </a:xfrm>
            <a:custGeom>
              <a:avLst/>
              <a:gdLst/>
              <a:ahLst/>
              <a:cxnLst/>
              <a:rect l="l" t="t" r="r" b="b"/>
              <a:pathLst>
                <a:path w="121285" h="774700">
                  <a:moveTo>
                    <a:pt x="0" y="0"/>
                  </a:moveTo>
                  <a:lnTo>
                    <a:pt x="121022" y="0"/>
                  </a:lnTo>
                  <a:lnTo>
                    <a:pt x="121022" y="774543"/>
                  </a:lnTo>
                  <a:lnTo>
                    <a:pt x="0" y="77454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5" name="object 265"/>
            <p:cNvSpPr/>
            <p:nvPr/>
          </p:nvSpPr>
          <p:spPr>
            <a:xfrm>
              <a:off x="1998219" y="5887075"/>
              <a:ext cx="16510" cy="330835"/>
            </a:xfrm>
            <a:custGeom>
              <a:avLst/>
              <a:gdLst/>
              <a:ahLst/>
              <a:cxnLst/>
              <a:rect l="l" t="t" r="r" b="b"/>
              <a:pathLst>
                <a:path w="16510" h="330835">
                  <a:moveTo>
                    <a:pt x="0" y="330794"/>
                  </a:moveTo>
                  <a:lnTo>
                    <a:pt x="16136" y="330794"/>
                  </a:lnTo>
                </a:path>
                <a:path w="16510" h="33083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6" name="object 266"/>
            <p:cNvSpPr/>
            <p:nvPr/>
          </p:nvSpPr>
          <p:spPr>
            <a:xfrm>
              <a:off x="2014356" y="5790257"/>
              <a:ext cx="121285" cy="758825"/>
            </a:xfrm>
            <a:custGeom>
              <a:avLst/>
              <a:gdLst/>
              <a:ahLst/>
              <a:cxnLst/>
              <a:rect l="l" t="t" r="r" b="b"/>
              <a:pathLst>
                <a:path w="121285" h="758825">
                  <a:moveTo>
                    <a:pt x="121022" y="758407"/>
                  </a:moveTo>
                  <a:lnTo>
                    <a:pt x="0" y="758407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758407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7" name="object 267"/>
            <p:cNvSpPr/>
            <p:nvPr/>
          </p:nvSpPr>
          <p:spPr>
            <a:xfrm>
              <a:off x="2014356" y="5790257"/>
              <a:ext cx="121285" cy="758825"/>
            </a:xfrm>
            <a:custGeom>
              <a:avLst/>
              <a:gdLst/>
              <a:ahLst/>
              <a:cxnLst/>
              <a:rect l="l" t="t" r="r" b="b"/>
              <a:pathLst>
                <a:path w="121285" h="758825">
                  <a:moveTo>
                    <a:pt x="0" y="0"/>
                  </a:moveTo>
                  <a:lnTo>
                    <a:pt x="121022" y="0"/>
                  </a:lnTo>
                  <a:lnTo>
                    <a:pt x="121022" y="758407"/>
                  </a:lnTo>
                  <a:lnTo>
                    <a:pt x="0" y="75840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8" name="object 268"/>
            <p:cNvSpPr/>
            <p:nvPr/>
          </p:nvSpPr>
          <p:spPr>
            <a:xfrm>
              <a:off x="1861060" y="5887075"/>
              <a:ext cx="16510" cy="330835"/>
            </a:xfrm>
            <a:custGeom>
              <a:avLst/>
              <a:gdLst/>
              <a:ahLst/>
              <a:cxnLst/>
              <a:rect l="l" t="t" r="r" b="b"/>
              <a:pathLst>
                <a:path w="16510" h="330835">
                  <a:moveTo>
                    <a:pt x="0" y="330794"/>
                  </a:moveTo>
                  <a:lnTo>
                    <a:pt x="16136" y="330794"/>
                  </a:lnTo>
                </a:path>
                <a:path w="16510" h="33083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9" name="object 269"/>
            <p:cNvSpPr/>
            <p:nvPr/>
          </p:nvSpPr>
          <p:spPr>
            <a:xfrm>
              <a:off x="1877197" y="5749916"/>
              <a:ext cx="121285" cy="798830"/>
            </a:xfrm>
            <a:custGeom>
              <a:avLst/>
              <a:gdLst/>
              <a:ahLst/>
              <a:cxnLst/>
              <a:rect l="l" t="t" r="r" b="b"/>
              <a:pathLst>
                <a:path w="121285" h="798829">
                  <a:moveTo>
                    <a:pt x="121022" y="798748"/>
                  </a:moveTo>
                  <a:lnTo>
                    <a:pt x="0" y="798748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798748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0" name="object 270"/>
            <p:cNvSpPr/>
            <p:nvPr/>
          </p:nvSpPr>
          <p:spPr>
            <a:xfrm>
              <a:off x="1877197" y="5749916"/>
              <a:ext cx="121285" cy="798830"/>
            </a:xfrm>
            <a:custGeom>
              <a:avLst/>
              <a:gdLst/>
              <a:ahLst/>
              <a:cxnLst/>
              <a:rect l="l" t="t" r="r" b="b"/>
              <a:pathLst>
                <a:path w="121285" h="798829">
                  <a:moveTo>
                    <a:pt x="0" y="0"/>
                  </a:moveTo>
                  <a:lnTo>
                    <a:pt x="121022" y="0"/>
                  </a:lnTo>
                  <a:lnTo>
                    <a:pt x="121022" y="798748"/>
                  </a:lnTo>
                  <a:lnTo>
                    <a:pt x="0" y="79874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1" name="object 271"/>
            <p:cNvSpPr/>
            <p:nvPr/>
          </p:nvSpPr>
          <p:spPr>
            <a:xfrm>
              <a:off x="1723902" y="5887075"/>
              <a:ext cx="16510" cy="330835"/>
            </a:xfrm>
            <a:custGeom>
              <a:avLst/>
              <a:gdLst/>
              <a:ahLst/>
              <a:cxnLst/>
              <a:rect l="l" t="t" r="r" b="b"/>
              <a:pathLst>
                <a:path w="16510" h="330835">
                  <a:moveTo>
                    <a:pt x="0" y="330794"/>
                  </a:moveTo>
                  <a:lnTo>
                    <a:pt x="16136" y="330794"/>
                  </a:lnTo>
                </a:path>
                <a:path w="16510" h="33083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2" name="object 272"/>
            <p:cNvSpPr/>
            <p:nvPr/>
          </p:nvSpPr>
          <p:spPr>
            <a:xfrm>
              <a:off x="1740038" y="5782189"/>
              <a:ext cx="121285" cy="767080"/>
            </a:xfrm>
            <a:custGeom>
              <a:avLst/>
              <a:gdLst/>
              <a:ahLst/>
              <a:cxnLst/>
              <a:rect l="l" t="t" r="r" b="b"/>
              <a:pathLst>
                <a:path w="121285" h="767079">
                  <a:moveTo>
                    <a:pt x="121022" y="766475"/>
                  </a:moveTo>
                  <a:lnTo>
                    <a:pt x="0" y="766475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766475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3" name="object 273"/>
            <p:cNvSpPr/>
            <p:nvPr/>
          </p:nvSpPr>
          <p:spPr>
            <a:xfrm>
              <a:off x="1740038" y="5782189"/>
              <a:ext cx="121285" cy="767080"/>
            </a:xfrm>
            <a:custGeom>
              <a:avLst/>
              <a:gdLst/>
              <a:ahLst/>
              <a:cxnLst/>
              <a:rect l="l" t="t" r="r" b="b"/>
              <a:pathLst>
                <a:path w="121285" h="767079">
                  <a:moveTo>
                    <a:pt x="0" y="0"/>
                  </a:moveTo>
                  <a:lnTo>
                    <a:pt x="121022" y="0"/>
                  </a:lnTo>
                  <a:lnTo>
                    <a:pt x="121022" y="766475"/>
                  </a:lnTo>
                  <a:lnTo>
                    <a:pt x="0" y="76647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4" name="object 274"/>
            <p:cNvSpPr/>
            <p:nvPr/>
          </p:nvSpPr>
          <p:spPr>
            <a:xfrm>
              <a:off x="1586743" y="5887075"/>
              <a:ext cx="16510" cy="330835"/>
            </a:xfrm>
            <a:custGeom>
              <a:avLst/>
              <a:gdLst/>
              <a:ahLst/>
              <a:cxnLst/>
              <a:rect l="l" t="t" r="r" b="b"/>
              <a:pathLst>
                <a:path w="16509" h="330835">
                  <a:moveTo>
                    <a:pt x="0" y="330794"/>
                  </a:moveTo>
                  <a:lnTo>
                    <a:pt x="16136" y="330794"/>
                  </a:lnTo>
                </a:path>
                <a:path w="16509" h="33083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5" name="object 275"/>
            <p:cNvSpPr/>
            <p:nvPr/>
          </p:nvSpPr>
          <p:spPr>
            <a:xfrm>
              <a:off x="1602879" y="5774121"/>
              <a:ext cx="121285" cy="774700"/>
            </a:xfrm>
            <a:custGeom>
              <a:avLst/>
              <a:gdLst/>
              <a:ahLst/>
              <a:cxnLst/>
              <a:rect l="l" t="t" r="r" b="b"/>
              <a:pathLst>
                <a:path w="121285" h="774700">
                  <a:moveTo>
                    <a:pt x="121022" y="774543"/>
                  </a:moveTo>
                  <a:lnTo>
                    <a:pt x="0" y="774543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774543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6" name="object 276"/>
            <p:cNvSpPr/>
            <p:nvPr/>
          </p:nvSpPr>
          <p:spPr>
            <a:xfrm>
              <a:off x="1602879" y="5774121"/>
              <a:ext cx="121285" cy="774700"/>
            </a:xfrm>
            <a:custGeom>
              <a:avLst/>
              <a:gdLst/>
              <a:ahLst/>
              <a:cxnLst/>
              <a:rect l="l" t="t" r="r" b="b"/>
              <a:pathLst>
                <a:path w="121285" h="774700">
                  <a:moveTo>
                    <a:pt x="0" y="0"/>
                  </a:moveTo>
                  <a:lnTo>
                    <a:pt x="121022" y="0"/>
                  </a:lnTo>
                  <a:lnTo>
                    <a:pt x="121022" y="774543"/>
                  </a:lnTo>
                  <a:lnTo>
                    <a:pt x="0" y="77454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7" name="object 277"/>
            <p:cNvSpPr/>
            <p:nvPr/>
          </p:nvSpPr>
          <p:spPr>
            <a:xfrm>
              <a:off x="1449584" y="5887075"/>
              <a:ext cx="16510" cy="330835"/>
            </a:xfrm>
            <a:custGeom>
              <a:avLst/>
              <a:gdLst/>
              <a:ahLst/>
              <a:cxnLst/>
              <a:rect l="l" t="t" r="r" b="b"/>
              <a:pathLst>
                <a:path w="16509" h="330835">
                  <a:moveTo>
                    <a:pt x="0" y="330794"/>
                  </a:moveTo>
                  <a:lnTo>
                    <a:pt x="16136" y="330794"/>
                  </a:lnTo>
                </a:path>
                <a:path w="16509" h="33083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8" name="object 278"/>
            <p:cNvSpPr/>
            <p:nvPr/>
          </p:nvSpPr>
          <p:spPr>
            <a:xfrm>
              <a:off x="1465720" y="5709575"/>
              <a:ext cx="121285" cy="839469"/>
            </a:xfrm>
            <a:custGeom>
              <a:avLst/>
              <a:gdLst/>
              <a:ahLst/>
              <a:cxnLst/>
              <a:rect l="l" t="t" r="r" b="b"/>
              <a:pathLst>
                <a:path w="121284" h="839470">
                  <a:moveTo>
                    <a:pt x="121022" y="839089"/>
                  </a:moveTo>
                  <a:lnTo>
                    <a:pt x="0" y="839089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839089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9" name="object 279"/>
            <p:cNvSpPr/>
            <p:nvPr/>
          </p:nvSpPr>
          <p:spPr>
            <a:xfrm>
              <a:off x="1465720" y="5709575"/>
              <a:ext cx="121285" cy="839469"/>
            </a:xfrm>
            <a:custGeom>
              <a:avLst/>
              <a:gdLst/>
              <a:ahLst/>
              <a:cxnLst/>
              <a:rect l="l" t="t" r="r" b="b"/>
              <a:pathLst>
                <a:path w="121284" h="839470">
                  <a:moveTo>
                    <a:pt x="0" y="0"/>
                  </a:moveTo>
                  <a:lnTo>
                    <a:pt x="121022" y="0"/>
                  </a:lnTo>
                  <a:lnTo>
                    <a:pt x="121022" y="839089"/>
                  </a:lnTo>
                  <a:lnTo>
                    <a:pt x="0" y="83908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0" name="object 280"/>
            <p:cNvSpPr/>
            <p:nvPr/>
          </p:nvSpPr>
          <p:spPr>
            <a:xfrm>
              <a:off x="1312425" y="5887075"/>
              <a:ext cx="16510" cy="330835"/>
            </a:xfrm>
            <a:custGeom>
              <a:avLst/>
              <a:gdLst/>
              <a:ahLst/>
              <a:cxnLst/>
              <a:rect l="l" t="t" r="r" b="b"/>
              <a:pathLst>
                <a:path w="16509" h="330835">
                  <a:moveTo>
                    <a:pt x="0" y="330794"/>
                  </a:moveTo>
                  <a:lnTo>
                    <a:pt x="16136" y="330794"/>
                  </a:lnTo>
                </a:path>
                <a:path w="16509" h="33083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1" name="object 281"/>
            <p:cNvSpPr/>
            <p:nvPr/>
          </p:nvSpPr>
          <p:spPr>
            <a:xfrm>
              <a:off x="1328561" y="5612758"/>
              <a:ext cx="121285" cy="935990"/>
            </a:xfrm>
            <a:custGeom>
              <a:avLst/>
              <a:gdLst/>
              <a:ahLst/>
              <a:cxnLst/>
              <a:rect l="l" t="t" r="r" b="b"/>
              <a:pathLst>
                <a:path w="121284" h="935990">
                  <a:moveTo>
                    <a:pt x="121022" y="935907"/>
                  </a:moveTo>
                  <a:lnTo>
                    <a:pt x="0" y="935907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935907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2" name="object 282"/>
            <p:cNvSpPr/>
            <p:nvPr/>
          </p:nvSpPr>
          <p:spPr>
            <a:xfrm>
              <a:off x="1328561" y="5612758"/>
              <a:ext cx="121285" cy="935990"/>
            </a:xfrm>
            <a:custGeom>
              <a:avLst/>
              <a:gdLst/>
              <a:ahLst/>
              <a:cxnLst/>
              <a:rect l="l" t="t" r="r" b="b"/>
              <a:pathLst>
                <a:path w="121284" h="935990">
                  <a:moveTo>
                    <a:pt x="0" y="0"/>
                  </a:moveTo>
                  <a:lnTo>
                    <a:pt x="121022" y="0"/>
                  </a:lnTo>
                  <a:lnTo>
                    <a:pt x="121022" y="935907"/>
                  </a:lnTo>
                  <a:lnTo>
                    <a:pt x="0" y="93590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3" name="object 283"/>
            <p:cNvSpPr/>
            <p:nvPr/>
          </p:nvSpPr>
          <p:spPr>
            <a:xfrm>
              <a:off x="1183334" y="5548212"/>
              <a:ext cx="145415" cy="669925"/>
            </a:xfrm>
            <a:custGeom>
              <a:avLst/>
              <a:gdLst/>
              <a:ahLst/>
              <a:cxnLst/>
              <a:rect l="l" t="t" r="r" b="b"/>
              <a:pathLst>
                <a:path w="145415" h="669925">
                  <a:moveTo>
                    <a:pt x="0" y="669657"/>
                  </a:moveTo>
                  <a:lnTo>
                    <a:pt x="8068" y="669657"/>
                  </a:lnTo>
                </a:path>
                <a:path w="145415" h="669925">
                  <a:moveTo>
                    <a:pt x="0" y="338862"/>
                  </a:moveTo>
                  <a:lnTo>
                    <a:pt x="8068" y="338862"/>
                  </a:lnTo>
                </a:path>
                <a:path w="145415" h="669925">
                  <a:moveTo>
                    <a:pt x="0" y="0"/>
                  </a:moveTo>
                  <a:lnTo>
                    <a:pt x="8068" y="0"/>
                  </a:lnTo>
                </a:path>
                <a:path w="145415" h="669925">
                  <a:moveTo>
                    <a:pt x="129090" y="0"/>
                  </a:moveTo>
                  <a:lnTo>
                    <a:pt x="14522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4" name="object 284"/>
            <p:cNvSpPr/>
            <p:nvPr/>
          </p:nvSpPr>
          <p:spPr>
            <a:xfrm>
              <a:off x="1191403" y="5580485"/>
              <a:ext cx="121285" cy="968375"/>
            </a:xfrm>
            <a:custGeom>
              <a:avLst/>
              <a:gdLst/>
              <a:ahLst/>
              <a:cxnLst/>
              <a:rect l="l" t="t" r="r" b="b"/>
              <a:pathLst>
                <a:path w="121284" h="968375">
                  <a:moveTo>
                    <a:pt x="121022" y="968179"/>
                  </a:moveTo>
                  <a:lnTo>
                    <a:pt x="0" y="968179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968179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5" name="object 285"/>
            <p:cNvSpPr/>
            <p:nvPr/>
          </p:nvSpPr>
          <p:spPr>
            <a:xfrm>
              <a:off x="1191403" y="5580485"/>
              <a:ext cx="121285" cy="968375"/>
            </a:xfrm>
            <a:custGeom>
              <a:avLst/>
              <a:gdLst/>
              <a:ahLst/>
              <a:cxnLst/>
              <a:rect l="l" t="t" r="r" b="b"/>
              <a:pathLst>
                <a:path w="121284" h="968375">
                  <a:moveTo>
                    <a:pt x="0" y="0"/>
                  </a:moveTo>
                  <a:lnTo>
                    <a:pt x="121022" y="0"/>
                  </a:lnTo>
                  <a:lnTo>
                    <a:pt x="121022" y="968179"/>
                  </a:lnTo>
                  <a:lnTo>
                    <a:pt x="0" y="96817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6" name="object 286"/>
            <p:cNvSpPr/>
            <p:nvPr/>
          </p:nvSpPr>
          <p:spPr>
            <a:xfrm>
              <a:off x="868676" y="5548212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340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7" name="object 287"/>
            <p:cNvSpPr/>
            <p:nvPr/>
          </p:nvSpPr>
          <p:spPr>
            <a:xfrm>
              <a:off x="909017" y="5546195"/>
              <a:ext cx="153670" cy="4445"/>
            </a:xfrm>
            <a:custGeom>
              <a:avLst/>
              <a:gdLst/>
              <a:ahLst/>
              <a:cxnLst/>
              <a:rect l="l" t="t" r="r" b="b"/>
              <a:pathLst>
                <a:path w="153669" h="4445">
                  <a:moveTo>
                    <a:pt x="0" y="4034"/>
                  </a:moveTo>
                  <a:lnTo>
                    <a:pt x="153295" y="4034"/>
                  </a:lnTo>
                </a:path>
                <a:path w="153669" h="4445">
                  <a:moveTo>
                    <a:pt x="0" y="0"/>
                  </a:moveTo>
                  <a:lnTo>
                    <a:pt x="16136" y="0"/>
                  </a:lnTo>
                </a:path>
                <a:path w="153669" h="4445">
                  <a:moveTo>
                    <a:pt x="137158" y="0"/>
                  </a:moveTo>
                  <a:lnTo>
                    <a:pt x="153295" y="0"/>
                  </a:lnTo>
                </a:path>
              </a:pathLst>
            </a:custGeom>
            <a:ln w="40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8" name="object 288"/>
            <p:cNvSpPr/>
            <p:nvPr/>
          </p:nvSpPr>
          <p:spPr>
            <a:xfrm>
              <a:off x="1046176" y="5887075"/>
              <a:ext cx="16510" cy="330835"/>
            </a:xfrm>
            <a:custGeom>
              <a:avLst/>
              <a:gdLst/>
              <a:ahLst/>
              <a:cxnLst/>
              <a:rect l="l" t="t" r="r" b="b"/>
              <a:pathLst>
                <a:path w="16509" h="330835">
                  <a:moveTo>
                    <a:pt x="0" y="330794"/>
                  </a:moveTo>
                  <a:lnTo>
                    <a:pt x="16136" y="330794"/>
                  </a:lnTo>
                </a:path>
                <a:path w="16509" h="33083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9" name="object 289"/>
            <p:cNvSpPr/>
            <p:nvPr/>
          </p:nvSpPr>
          <p:spPr>
            <a:xfrm>
              <a:off x="1062312" y="5515940"/>
              <a:ext cx="121285" cy="1033144"/>
            </a:xfrm>
            <a:custGeom>
              <a:avLst/>
              <a:gdLst/>
              <a:ahLst/>
              <a:cxnLst/>
              <a:rect l="l" t="t" r="r" b="b"/>
              <a:pathLst>
                <a:path w="121284" h="1033145">
                  <a:moveTo>
                    <a:pt x="121022" y="1032725"/>
                  </a:moveTo>
                  <a:lnTo>
                    <a:pt x="0" y="1032725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1032725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0" name="object 290"/>
            <p:cNvSpPr/>
            <p:nvPr/>
          </p:nvSpPr>
          <p:spPr>
            <a:xfrm>
              <a:off x="1062312" y="5515940"/>
              <a:ext cx="121285" cy="1033144"/>
            </a:xfrm>
            <a:custGeom>
              <a:avLst/>
              <a:gdLst/>
              <a:ahLst/>
              <a:cxnLst/>
              <a:rect l="l" t="t" r="r" b="b"/>
              <a:pathLst>
                <a:path w="121284" h="1033145">
                  <a:moveTo>
                    <a:pt x="0" y="0"/>
                  </a:moveTo>
                  <a:lnTo>
                    <a:pt x="121022" y="0"/>
                  </a:lnTo>
                  <a:lnTo>
                    <a:pt x="121022" y="1032725"/>
                  </a:lnTo>
                  <a:lnTo>
                    <a:pt x="0" y="103272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1" name="object 291"/>
            <p:cNvSpPr/>
            <p:nvPr/>
          </p:nvSpPr>
          <p:spPr>
            <a:xfrm>
              <a:off x="868676" y="6217870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340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2" name="object 292"/>
            <p:cNvSpPr/>
            <p:nvPr/>
          </p:nvSpPr>
          <p:spPr>
            <a:xfrm>
              <a:off x="909017" y="62178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3" name="object 293"/>
            <p:cNvSpPr/>
            <p:nvPr/>
          </p:nvSpPr>
          <p:spPr>
            <a:xfrm>
              <a:off x="868676" y="5887075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340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4" name="object 294"/>
            <p:cNvSpPr/>
            <p:nvPr/>
          </p:nvSpPr>
          <p:spPr>
            <a:xfrm>
              <a:off x="909017" y="5887075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5" name="object 295"/>
            <p:cNvSpPr/>
            <p:nvPr/>
          </p:nvSpPr>
          <p:spPr>
            <a:xfrm>
              <a:off x="925153" y="5548212"/>
              <a:ext cx="121285" cy="1000760"/>
            </a:xfrm>
            <a:custGeom>
              <a:avLst/>
              <a:gdLst/>
              <a:ahLst/>
              <a:cxnLst/>
              <a:rect l="l" t="t" r="r" b="b"/>
              <a:pathLst>
                <a:path w="121284" h="1000759">
                  <a:moveTo>
                    <a:pt x="121022" y="1000452"/>
                  </a:moveTo>
                  <a:lnTo>
                    <a:pt x="0" y="1000452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1000452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6" name="object 296"/>
            <p:cNvSpPr/>
            <p:nvPr/>
          </p:nvSpPr>
          <p:spPr>
            <a:xfrm>
              <a:off x="925153" y="5548212"/>
              <a:ext cx="121285" cy="1000760"/>
            </a:xfrm>
            <a:custGeom>
              <a:avLst/>
              <a:gdLst/>
              <a:ahLst/>
              <a:cxnLst/>
              <a:rect l="l" t="t" r="r" b="b"/>
              <a:pathLst>
                <a:path w="121284" h="1000759">
                  <a:moveTo>
                    <a:pt x="0" y="0"/>
                  </a:moveTo>
                  <a:lnTo>
                    <a:pt x="121022" y="0"/>
                  </a:lnTo>
                  <a:lnTo>
                    <a:pt x="121022" y="1000452"/>
                  </a:lnTo>
                  <a:lnTo>
                    <a:pt x="0" y="100045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7" name="object 297"/>
            <p:cNvSpPr/>
            <p:nvPr/>
          </p:nvSpPr>
          <p:spPr>
            <a:xfrm>
              <a:off x="9114342" y="5548212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0" y="0"/>
                  </a:moveTo>
                  <a:lnTo>
                    <a:pt x="24204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8" name="object 298"/>
            <p:cNvSpPr/>
            <p:nvPr/>
          </p:nvSpPr>
          <p:spPr>
            <a:xfrm>
              <a:off x="9138546" y="5306167"/>
              <a:ext cx="121285" cy="532765"/>
            </a:xfrm>
            <a:custGeom>
              <a:avLst/>
              <a:gdLst/>
              <a:ahLst/>
              <a:cxnLst/>
              <a:rect l="l" t="t" r="r" b="b"/>
              <a:pathLst>
                <a:path w="121284" h="532764">
                  <a:moveTo>
                    <a:pt x="121022" y="532498"/>
                  </a:moveTo>
                  <a:lnTo>
                    <a:pt x="0" y="532498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532498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9" name="object 299"/>
            <p:cNvSpPr/>
            <p:nvPr/>
          </p:nvSpPr>
          <p:spPr>
            <a:xfrm>
              <a:off x="9138546" y="5306167"/>
              <a:ext cx="121285" cy="532765"/>
            </a:xfrm>
            <a:custGeom>
              <a:avLst/>
              <a:gdLst/>
              <a:ahLst/>
              <a:cxnLst/>
              <a:rect l="l" t="t" r="r" b="b"/>
              <a:pathLst>
                <a:path w="121284" h="532764">
                  <a:moveTo>
                    <a:pt x="0" y="0"/>
                  </a:moveTo>
                  <a:lnTo>
                    <a:pt x="121022" y="0"/>
                  </a:lnTo>
                  <a:lnTo>
                    <a:pt x="121022" y="532498"/>
                  </a:lnTo>
                  <a:lnTo>
                    <a:pt x="0" y="53249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0" name="object 300"/>
            <p:cNvSpPr/>
            <p:nvPr/>
          </p:nvSpPr>
          <p:spPr>
            <a:xfrm>
              <a:off x="8565706" y="5217417"/>
              <a:ext cx="694055" cy="330835"/>
            </a:xfrm>
            <a:custGeom>
              <a:avLst/>
              <a:gdLst/>
              <a:ahLst/>
              <a:cxnLst/>
              <a:rect l="l" t="t" r="r" b="b"/>
              <a:pathLst>
                <a:path w="694054" h="330835">
                  <a:moveTo>
                    <a:pt x="419544" y="330794"/>
                  </a:moveTo>
                  <a:lnTo>
                    <a:pt x="427612" y="330794"/>
                  </a:lnTo>
                </a:path>
                <a:path w="694054" h="330835">
                  <a:moveTo>
                    <a:pt x="0" y="0"/>
                  </a:moveTo>
                  <a:lnTo>
                    <a:pt x="427612" y="0"/>
                  </a:lnTo>
                </a:path>
                <a:path w="694054" h="330835">
                  <a:moveTo>
                    <a:pt x="548635" y="0"/>
                  </a:moveTo>
                  <a:lnTo>
                    <a:pt x="693862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1" name="object 301"/>
            <p:cNvSpPr/>
            <p:nvPr/>
          </p:nvSpPr>
          <p:spPr>
            <a:xfrm>
              <a:off x="8993319" y="5112531"/>
              <a:ext cx="121285" cy="807085"/>
            </a:xfrm>
            <a:custGeom>
              <a:avLst/>
              <a:gdLst/>
              <a:ahLst/>
              <a:cxnLst/>
              <a:rect l="l" t="t" r="r" b="b"/>
              <a:pathLst>
                <a:path w="121284" h="807085">
                  <a:moveTo>
                    <a:pt x="121022" y="806816"/>
                  </a:moveTo>
                  <a:lnTo>
                    <a:pt x="0" y="806816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806816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2" name="object 302"/>
            <p:cNvSpPr/>
            <p:nvPr/>
          </p:nvSpPr>
          <p:spPr>
            <a:xfrm>
              <a:off x="8993319" y="5112531"/>
              <a:ext cx="121285" cy="807085"/>
            </a:xfrm>
            <a:custGeom>
              <a:avLst/>
              <a:gdLst/>
              <a:ahLst/>
              <a:cxnLst/>
              <a:rect l="l" t="t" r="r" b="b"/>
              <a:pathLst>
                <a:path w="121284" h="807085">
                  <a:moveTo>
                    <a:pt x="0" y="0"/>
                  </a:moveTo>
                  <a:lnTo>
                    <a:pt x="121022" y="0"/>
                  </a:lnTo>
                  <a:lnTo>
                    <a:pt x="121022" y="806816"/>
                  </a:lnTo>
                  <a:lnTo>
                    <a:pt x="0" y="80681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3" name="object 303"/>
            <p:cNvSpPr/>
            <p:nvPr/>
          </p:nvSpPr>
          <p:spPr>
            <a:xfrm>
              <a:off x="8565706" y="5548212"/>
              <a:ext cx="299085" cy="0"/>
            </a:xfrm>
            <a:custGeom>
              <a:avLst/>
              <a:gdLst/>
              <a:ahLst/>
              <a:cxnLst/>
              <a:rect l="l" t="t" r="r" b="b"/>
              <a:pathLst>
                <a:path w="299084">
                  <a:moveTo>
                    <a:pt x="0" y="0"/>
                  </a:moveTo>
                  <a:lnTo>
                    <a:pt x="298522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4" name="object 304"/>
            <p:cNvSpPr/>
            <p:nvPr/>
          </p:nvSpPr>
          <p:spPr>
            <a:xfrm>
              <a:off x="8864228" y="5491735"/>
              <a:ext cx="121285" cy="436245"/>
            </a:xfrm>
            <a:custGeom>
              <a:avLst/>
              <a:gdLst/>
              <a:ahLst/>
              <a:cxnLst/>
              <a:rect l="l" t="t" r="r" b="b"/>
              <a:pathLst>
                <a:path w="121284" h="436245">
                  <a:moveTo>
                    <a:pt x="121022" y="435680"/>
                  </a:moveTo>
                  <a:lnTo>
                    <a:pt x="0" y="435680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43568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5" name="object 305"/>
            <p:cNvSpPr/>
            <p:nvPr/>
          </p:nvSpPr>
          <p:spPr>
            <a:xfrm>
              <a:off x="8864228" y="5491735"/>
              <a:ext cx="121285" cy="436245"/>
            </a:xfrm>
            <a:custGeom>
              <a:avLst/>
              <a:gdLst/>
              <a:ahLst/>
              <a:cxnLst/>
              <a:rect l="l" t="t" r="r" b="b"/>
              <a:pathLst>
                <a:path w="121284" h="436245">
                  <a:moveTo>
                    <a:pt x="0" y="0"/>
                  </a:moveTo>
                  <a:lnTo>
                    <a:pt x="121022" y="0"/>
                  </a:lnTo>
                  <a:lnTo>
                    <a:pt x="121022" y="435680"/>
                  </a:lnTo>
                  <a:lnTo>
                    <a:pt x="0" y="43568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6" name="object 306"/>
            <p:cNvSpPr/>
            <p:nvPr/>
          </p:nvSpPr>
          <p:spPr>
            <a:xfrm>
              <a:off x="8710933" y="5887075"/>
              <a:ext cx="8255" cy="0"/>
            </a:xfrm>
            <a:custGeom>
              <a:avLst/>
              <a:gdLst/>
              <a:ahLst/>
              <a:cxnLst/>
              <a:rect l="l" t="t" r="r" b="b"/>
              <a:pathLst>
                <a:path w="8254">
                  <a:moveTo>
                    <a:pt x="0" y="0"/>
                  </a:moveTo>
                  <a:lnTo>
                    <a:pt x="8068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7" name="object 307"/>
            <p:cNvSpPr/>
            <p:nvPr/>
          </p:nvSpPr>
          <p:spPr>
            <a:xfrm>
              <a:off x="8719002" y="5830598"/>
              <a:ext cx="121285" cy="210185"/>
            </a:xfrm>
            <a:custGeom>
              <a:avLst/>
              <a:gdLst/>
              <a:ahLst/>
              <a:cxnLst/>
              <a:rect l="l" t="t" r="r" b="b"/>
              <a:pathLst>
                <a:path w="121284" h="210185">
                  <a:moveTo>
                    <a:pt x="121022" y="209772"/>
                  </a:moveTo>
                  <a:lnTo>
                    <a:pt x="0" y="209772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209772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8" name="object 308"/>
            <p:cNvSpPr/>
            <p:nvPr/>
          </p:nvSpPr>
          <p:spPr>
            <a:xfrm>
              <a:off x="8719002" y="5830598"/>
              <a:ext cx="121285" cy="210185"/>
            </a:xfrm>
            <a:custGeom>
              <a:avLst/>
              <a:gdLst/>
              <a:ahLst/>
              <a:cxnLst/>
              <a:rect l="l" t="t" r="r" b="b"/>
              <a:pathLst>
                <a:path w="121284" h="210185">
                  <a:moveTo>
                    <a:pt x="0" y="0"/>
                  </a:moveTo>
                  <a:lnTo>
                    <a:pt x="121022" y="0"/>
                  </a:lnTo>
                  <a:lnTo>
                    <a:pt x="121022" y="209772"/>
                  </a:lnTo>
                  <a:lnTo>
                    <a:pt x="0" y="20977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9" name="object 309"/>
            <p:cNvSpPr/>
            <p:nvPr/>
          </p:nvSpPr>
          <p:spPr>
            <a:xfrm>
              <a:off x="8565706" y="5887075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0" y="0"/>
                  </a:moveTo>
                  <a:lnTo>
                    <a:pt x="24204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0" name="object 310"/>
            <p:cNvSpPr/>
            <p:nvPr/>
          </p:nvSpPr>
          <p:spPr>
            <a:xfrm>
              <a:off x="8589911" y="5677303"/>
              <a:ext cx="121285" cy="395605"/>
            </a:xfrm>
            <a:custGeom>
              <a:avLst/>
              <a:gdLst/>
              <a:ahLst/>
              <a:cxnLst/>
              <a:rect l="l" t="t" r="r" b="b"/>
              <a:pathLst>
                <a:path w="121284" h="395604">
                  <a:moveTo>
                    <a:pt x="121022" y="395340"/>
                  </a:moveTo>
                  <a:lnTo>
                    <a:pt x="0" y="395340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39534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1" name="object 311"/>
            <p:cNvSpPr/>
            <p:nvPr/>
          </p:nvSpPr>
          <p:spPr>
            <a:xfrm>
              <a:off x="8589911" y="5677303"/>
              <a:ext cx="121285" cy="395605"/>
            </a:xfrm>
            <a:custGeom>
              <a:avLst/>
              <a:gdLst/>
              <a:ahLst/>
              <a:cxnLst/>
              <a:rect l="l" t="t" r="r" b="b"/>
              <a:pathLst>
                <a:path w="121284" h="395604">
                  <a:moveTo>
                    <a:pt x="0" y="0"/>
                  </a:moveTo>
                  <a:lnTo>
                    <a:pt x="121022" y="0"/>
                  </a:lnTo>
                  <a:lnTo>
                    <a:pt x="121022" y="395340"/>
                  </a:lnTo>
                  <a:lnTo>
                    <a:pt x="0" y="39534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2" name="object 312"/>
            <p:cNvSpPr/>
            <p:nvPr/>
          </p:nvSpPr>
          <p:spPr>
            <a:xfrm>
              <a:off x="8428547" y="4886623"/>
              <a:ext cx="831215" cy="1000760"/>
            </a:xfrm>
            <a:custGeom>
              <a:avLst/>
              <a:gdLst/>
              <a:ahLst/>
              <a:cxnLst/>
              <a:rect l="l" t="t" r="r" b="b"/>
              <a:pathLst>
                <a:path w="831215" h="1000760">
                  <a:moveTo>
                    <a:pt x="0" y="1000452"/>
                  </a:moveTo>
                  <a:lnTo>
                    <a:pt x="16136" y="1000452"/>
                  </a:lnTo>
                </a:path>
                <a:path w="831215" h="1000760">
                  <a:moveTo>
                    <a:pt x="0" y="661589"/>
                  </a:moveTo>
                  <a:lnTo>
                    <a:pt x="16136" y="661589"/>
                  </a:lnTo>
                </a:path>
                <a:path w="831215" h="1000760">
                  <a:moveTo>
                    <a:pt x="0" y="330794"/>
                  </a:moveTo>
                  <a:lnTo>
                    <a:pt x="16136" y="330794"/>
                  </a:lnTo>
                </a:path>
                <a:path w="831215" h="1000760">
                  <a:moveTo>
                    <a:pt x="0" y="0"/>
                  </a:moveTo>
                  <a:lnTo>
                    <a:pt x="16136" y="0"/>
                  </a:lnTo>
                </a:path>
                <a:path w="831215" h="1000760">
                  <a:moveTo>
                    <a:pt x="137158" y="0"/>
                  </a:moveTo>
                  <a:lnTo>
                    <a:pt x="831021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3" name="object 313"/>
            <p:cNvSpPr/>
            <p:nvPr/>
          </p:nvSpPr>
          <p:spPr>
            <a:xfrm>
              <a:off x="8444683" y="4789805"/>
              <a:ext cx="121285" cy="1331595"/>
            </a:xfrm>
            <a:custGeom>
              <a:avLst/>
              <a:gdLst/>
              <a:ahLst/>
              <a:cxnLst/>
              <a:rect l="l" t="t" r="r" b="b"/>
              <a:pathLst>
                <a:path w="121284" h="1331595">
                  <a:moveTo>
                    <a:pt x="121022" y="1331247"/>
                  </a:moveTo>
                  <a:lnTo>
                    <a:pt x="0" y="1331247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1331247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4" name="object 314"/>
            <p:cNvSpPr/>
            <p:nvPr/>
          </p:nvSpPr>
          <p:spPr>
            <a:xfrm>
              <a:off x="8444683" y="4789805"/>
              <a:ext cx="121285" cy="1331595"/>
            </a:xfrm>
            <a:custGeom>
              <a:avLst/>
              <a:gdLst/>
              <a:ahLst/>
              <a:cxnLst/>
              <a:rect l="l" t="t" r="r" b="b"/>
              <a:pathLst>
                <a:path w="121284" h="1331595">
                  <a:moveTo>
                    <a:pt x="0" y="0"/>
                  </a:moveTo>
                  <a:lnTo>
                    <a:pt x="121022" y="0"/>
                  </a:lnTo>
                  <a:lnTo>
                    <a:pt x="121022" y="1331247"/>
                  </a:lnTo>
                  <a:lnTo>
                    <a:pt x="0" y="133124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5" name="object 315"/>
            <p:cNvSpPr/>
            <p:nvPr/>
          </p:nvSpPr>
          <p:spPr>
            <a:xfrm>
              <a:off x="8291389" y="3555375"/>
              <a:ext cx="968375" cy="2331720"/>
            </a:xfrm>
            <a:custGeom>
              <a:avLst/>
              <a:gdLst/>
              <a:ahLst/>
              <a:cxnLst/>
              <a:rect l="l" t="t" r="r" b="b"/>
              <a:pathLst>
                <a:path w="968375" h="2331720">
                  <a:moveTo>
                    <a:pt x="0" y="2331699"/>
                  </a:moveTo>
                  <a:lnTo>
                    <a:pt x="16136" y="2331699"/>
                  </a:lnTo>
                </a:path>
                <a:path w="968375" h="2331720">
                  <a:moveTo>
                    <a:pt x="0" y="1992836"/>
                  </a:moveTo>
                  <a:lnTo>
                    <a:pt x="16136" y="1992836"/>
                  </a:lnTo>
                </a:path>
                <a:path w="968375" h="2331720">
                  <a:moveTo>
                    <a:pt x="0" y="1662042"/>
                  </a:moveTo>
                  <a:lnTo>
                    <a:pt x="16136" y="1662042"/>
                  </a:lnTo>
                </a:path>
                <a:path w="968375" h="2331720">
                  <a:moveTo>
                    <a:pt x="0" y="1331247"/>
                  </a:moveTo>
                  <a:lnTo>
                    <a:pt x="16136" y="1331247"/>
                  </a:lnTo>
                </a:path>
                <a:path w="968375" h="2331720">
                  <a:moveTo>
                    <a:pt x="0" y="1000452"/>
                  </a:moveTo>
                  <a:lnTo>
                    <a:pt x="16136" y="1000452"/>
                  </a:lnTo>
                </a:path>
                <a:path w="968375" h="2331720">
                  <a:moveTo>
                    <a:pt x="137158" y="1000452"/>
                  </a:moveTo>
                  <a:lnTo>
                    <a:pt x="968179" y="1000452"/>
                  </a:lnTo>
                </a:path>
                <a:path w="968375" h="2331720">
                  <a:moveTo>
                    <a:pt x="0" y="661589"/>
                  </a:moveTo>
                  <a:lnTo>
                    <a:pt x="16136" y="661589"/>
                  </a:lnTo>
                </a:path>
                <a:path w="968375" h="2331720">
                  <a:moveTo>
                    <a:pt x="137158" y="661589"/>
                  </a:moveTo>
                  <a:lnTo>
                    <a:pt x="968179" y="661589"/>
                  </a:lnTo>
                </a:path>
                <a:path w="968375" h="2331720">
                  <a:moveTo>
                    <a:pt x="0" y="330794"/>
                  </a:moveTo>
                  <a:lnTo>
                    <a:pt x="16136" y="330794"/>
                  </a:lnTo>
                </a:path>
                <a:path w="968375" h="2331720">
                  <a:moveTo>
                    <a:pt x="137158" y="330794"/>
                  </a:moveTo>
                  <a:lnTo>
                    <a:pt x="968179" y="330794"/>
                  </a:lnTo>
                </a:path>
                <a:path w="968375" h="2331720">
                  <a:moveTo>
                    <a:pt x="0" y="0"/>
                  </a:moveTo>
                  <a:lnTo>
                    <a:pt x="16136" y="0"/>
                  </a:lnTo>
                </a:path>
                <a:path w="968375" h="2331720">
                  <a:moveTo>
                    <a:pt x="137158" y="0"/>
                  </a:moveTo>
                  <a:lnTo>
                    <a:pt x="968179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6" name="object 316"/>
            <p:cNvSpPr/>
            <p:nvPr/>
          </p:nvSpPr>
          <p:spPr>
            <a:xfrm>
              <a:off x="8307525" y="3523103"/>
              <a:ext cx="121285" cy="2687320"/>
            </a:xfrm>
            <a:custGeom>
              <a:avLst/>
              <a:gdLst/>
              <a:ahLst/>
              <a:cxnLst/>
              <a:rect l="l" t="t" r="r" b="b"/>
              <a:pathLst>
                <a:path w="121284" h="2687320">
                  <a:moveTo>
                    <a:pt x="121022" y="2686699"/>
                  </a:moveTo>
                  <a:lnTo>
                    <a:pt x="0" y="2686699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2686699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7" name="object 317"/>
            <p:cNvSpPr/>
            <p:nvPr/>
          </p:nvSpPr>
          <p:spPr>
            <a:xfrm>
              <a:off x="8307525" y="3523103"/>
              <a:ext cx="121285" cy="2687320"/>
            </a:xfrm>
            <a:custGeom>
              <a:avLst/>
              <a:gdLst/>
              <a:ahLst/>
              <a:cxnLst/>
              <a:rect l="l" t="t" r="r" b="b"/>
              <a:pathLst>
                <a:path w="121284" h="2687320">
                  <a:moveTo>
                    <a:pt x="0" y="0"/>
                  </a:moveTo>
                  <a:lnTo>
                    <a:pt x="121022" y="0"/>
                  </a:lnTo>
                  <a:lnTo>
                    <a:pt x="121022" y="2686699"/>
                  </a:lnTo>
                  <a:lnTo>
                    <a:pt x="0" y="268669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8" name="object 318"/>
            <p:cNvSpPr/>
            <p:nvPr/>
          </p:nvSpPr>
          <p:spPr>
            <a:xfrm>
              <a:off x="8154230" y="2885718"/>
              <a:ext cx="1105535" cy="3001645"/>
            </a:xfrm>
            <a:custGeom>
              <a:avLst/>
              <a:gdLst/>
              <a:ahLst/>
              <a:cxnLst/>
              <a:rect l="l" t="t" r="r" b="b"/>
              <a:pathLst>
                <a:path w="1105534" h="3001645">
                  <a:moveTo>
                    <a:pt x="0" y="3001357"/>
                  </a:moveTo>
                  <a:lnTo>
                    <a:pt x="16136" y="3001357"/>
                  </a:lnTo>
                </a:path>
                <a:path w="1105534" h="3001645">
                  <a:moveTo>
                    <a:pt x="0" y="2662494"/>
                  </a:moveTo>
                  <a:lnTo>
                    <a:pt x="16136" y="2662494"/>
                  </a:lnTo>
                </a:path>
                <a:path w="1105534" h="3001645">
                  <a:moveTo>
                    <a:pt x="0" y="2331699"/>
                  </a:moveTo>
                  <a:lnTo>
                    <a:pt x="16136" y="2331699"/>
                  </a:lnTo>
                </a:path>
                <a:path w="1105534" h="3001645">
                  <a:moveTo>
                    <a:pt x="0" y="2000905"/>
                  </a:moveTo>
                  <a:lnTo>
                    <a:pt x="16136" y="2000905"/>
                  </a:lnTo>
                </a:path>
                <a:path w="1105534" h="3001645">
                  <a:moveTo>
                    <a:pt x="0" y="1670110"/>
                  </a:moveTo>
                  <a:lnTo>
                    <a:pt x="16136" y="1670110"/>
                  </a:lnTo>
                </a:path>
                <a:path w="1105534" h="3001645">
                  <a:moveTo>
                    <a:pt x="0" y="1331247"/>
                  </a:moveTo>
                  <a:lnTo>
                    <a:pt x="16136" y="1331247"/>
                  </a:lnTo>
                </a:path>
                <a:path w="1105534" h="3001645">
                  <a:moveTo>
                    <a:pt x="0" y="1000452"/>
                  </a:moveTo>
                  <a:lnTo>
                    <a:pt x="16136" y="1000452"/>
                  </a:lnTo>
                </a:path>
                <a:path w="1105534" h="3001645">
                  <a:moveTo>
                    <a:pt x="0" y="669657"/>
                  </a:moveTo>
                  <a:lnTo>
                    <a:pt x="16136" y="669657"/>
                  </a:lnTo>
                </a:path>
                <a:path w="1105534" h="3001645">
                  <a:moveTo>
                    <a:pt x="0" y="338862"/>
                  </a:moveTo>
                  <a:lnTo>
                    <a:pt x="16136" y="338862"/>
                  </a:lnTo>
                </a:path>
                <a:path w="1105534" h="3001645">
                  <a:moveTo>
                    <a:pt x="137158" y="338862"/>
                  </a:moveTo>
                  <a:lnTo>
                    <a:pt x="1105338" y="338862"/>
                  </a:lnTo>
                </a:path>
                <a:path w="1105534" h="3001645">
                  <a:moveTo>
                    <a:pt x="0" y="0"/>
                  </a:moveTo>
                  <a:lnTo>
                    <a:pt x="1105338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9" name="object 319"/>
            <p:cNvSpPr/>
            <p:nvPr/>
          </p:nvSpPr>
          <p:spPr>
            <a:xfrm>
              <a:off x="8170366" y="2909922"/>
              <a:ext cx="121285" cy="3211195"/>
            </a:xfrm>
            <a:custGeom>
              <a:avLst/>
              <a:gdLst/>
              <a:ahLst/>
              <a:cxnLst/>
              <a:rect l="l" t="t" r="r" b="b"/>
              <a:pathLst>
                <a:path w="121284" h="3211195">
                  <a:moveTo>
                    <a:pt x="121022" y="3211130"/>
                  </a:moveTo>
                  <a:lnTo>
                    <a:pt x="0" y="3211130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321113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0" name="object 320"/>
            <p:cNvSpPr/>
            <p:nvPr/>
          </p:nvSpPr>
          <p:spPr>
            <a:xfrm>
              <a:off x="8170366" y="2909922"/>
              <a:ext cx="121285" cy="3211195"/>
            </a:xfrm>
            <a:custGeom>
              <a:avLst/>
              <a:gdLst/>
              <a:ahLst/>
              <a:cxnLst/>
              <a:rect l="l" t="t" r="r" b="b"/>
              <a:pathLst>
                <a:path w="121284" h="3211195">
                  <a:moveTo>
                    <a:pt x="0" y="0"/>
                  </a:moveTo>
                  <a:lnTo>
                    <a:pt x="121022" y="0"/>
                  </a:lnTo>
                  <a:lnTo>
                    <a:pt x="121022" y="3211130"/>
                  </a:lnTo>
                  <a:lnTo>
                    <a:pt x="0" y="321113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1" name="object 321"/>
            <p:cNvSpPr/>
            <p:nvPr/>
          </p:nvSpPr>
          <p:spPr>
            <a:xfrm>
              <a:off x="8017071" y="2224128"/>
              <a:ext cx="1242695" cy="3663315"/>
            </a:xfrm>
            <a:custGeom>
              <a:avLst/>
              <a:gdLst/>
              <a:ahLst/>
              <a:cxnLst/>
              <a:rect l="l" t="t" r="r" b="b"/>
              <a:pathLst>
                <a:path w="1242695" h="3663315">
                  <a:moveTo>
                    <a:pt x="0" y="3662947"/>
                  </a:moveTo>
                  <a:lnTo>
                    <a:pt x="16136" y="3662947"/>
                  </a:lnTo>
                </a:path>
                <a:path w="1242695" h="3663315">
                  <a:moveTo>
                    <a:pt x="0" y="3324084"/>
                  </a:moveTo>
                  <a:lnTo>
                    <a:pt x="16136" y="3324084"/>
                  </a:lnTo>
                </a:path>
                <a:path w="1242695" h="3663315">
                  <a:moveTo>
                    <a:pt x="0" y="2993289"/>
                  </a:moveTo>
                  <a:lnTo>
                    <a:pt x="16136" y="2993289"/>
                  </a:lnTo>
                </a:path>
                <a:path w="1242695" h="3663315">
                  <a:moveTo>
                    <a:pt x="0" y="2662494"/>
                  </a:moveTo>
                  <a:lnTo>
                    <a:pt x="16136" y="2662494"/>
                  </a:lnTo>
                </a:path>
                <a:path w="1242695" h="3663315">
                  <a:moveTo>
                    <a:pt x="0" y="2331699"/>
                  </a:moveTo>
                  <a:lnTo>
                    <a:pt x="16136" y="2331699"/>
                  </a:lnTo>
                </a:path>
                <a:path w="1242695" h="3663315">
                  <a:moveTo>
                    <a:pt x="0" y="1992836"/>
                  </a:moveTo>
                  <a:lnTo>
                    <a:pt x="16136" y="1992836"/>
                  </a:lnTo>
                </a:path>
                <a:path w="1242695" h="3663315">
                  <a:moveTo>
                    <a:pt x="0" y="1662042"/>
                  </a:moveTo>
                  <a:lnTo>
                    <a:pt x="16136" y="1662042"/>
                  </a:lnTo>
                </a:path>
                <a:path w="1242695" h="3663315">
                  <a:moveTo>
                    <a:pt x="0" y="1331247"/>
                  </a:moveTo>
                  <a:lnTo>
                    <a:pt x="16136" y="1331247"/>
                  </a:lnTo>
                </a:path>
                <a:path w="1242695" h="3663315">
                  <a:moveTo>
                    <a:pt x="0" y="1000452"/>
                  </a:moveTo>
                  <a:lnTo>
                    <a:pt x="16136" y="1000452"/>
                  </a:lnTo>
                </a:path>
                <a:path w="1242695" h="3663315">
                  <a:moveTo>
                    <a:pt x="0" y="661589"/>
                  </a:moveTo>
                  <a:lnTo>
                    <a:pt x="16136" y="661589"/>
                  </a:lnTo>
                </a:path>
                <a:path w="1242695" h="3663315">
                  <a:moveTo>
                    <a:pt x="0" y="330794"/>
                  </a:moveTo>
                  <a:lnTo>
                    <a:pt x="16136" y="330794"/>
                  </a:lnTo>
                </a:path>
                <a:path w="1242695" h="3663315">
                  <a:moveTo>
                    <a:pt x="137158" y="330794"/>
                  </a:moveTo>
                  <a:lnTo>
                    <a:pt x="1242497" y="330794"/>
                  </a:lnTo>
                </a:path>
                <a:path w="1242695" h="3663315">
                  <a:moveTo>
                    <a:pt x="0" y="0"/>
                  </a:moveTo>
                  <a:lnTo>
                    <a:pt x="1242497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2" name="object 322"/>
            <p:cNvSpPr/>
            <p:nvPr/>
          </p:nvSpPr>
          <p:spPr>
            <a:xfrm>
              <a:off x="8033207" y="2264469"/>
              <a:ext cx="121285" cy="3865245"/>
            </a:xfrm>
            <a:custGeom>
              <a:avLst/>
              <a:gdLst/>
              <a:ahLst/>
              <a:cxnLst/>
              <a:rect l="l" t="t" r="r" b="b"/>
              <a:pathLst>
                <a:path w="121284" h="3865245">
                  <a:moveTo>
                    <a:pt x="121022" y="3864651"/>
                  </a:moveTo>
                  <a:lnTo>
                    <a:pt x="0" y="3864651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3864651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3" name="object 323"/>
            <p:cNvSpPr/>
            <p:nvPr/>
          </p:nvSpPr>
          <p:spPr>
            <a:xfrm>
              <a:off x="8033207" y="2264469"/>
              <a:ext cx="121285" cy="3865245"/>
            </a:xfrm>
            <a:custGeom>
              <a:avLst/>
              <a:gdLst/>
              <a:ahLst/>
              <a:cxnLst/>
              <a:rect l="l" t="t" r="r" b="b"/>
              <a:pathLst>
                <a:path w="121284" h="3865245">
                  <a:moveTo>
                    <a:pt x="0" y="0"/>
                  </a:moveTo>
                  <a:lnTo>
                    <a:pt x="121022" y="0"/>
                  </a:lnTo>
                  <a:lnTo>
                    <a:pt x="121022" y="3864651"/>
                  </a:lnTo>
                  <a:lnTo>
                    <a:pt x="0" y="386465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4" name="object 324"/>
            <p:cNvSpPr/>
            <p:nvPr/>
          </p:nvSpPr>
          <p:spPr>
            <a:xfrm>
              <a:off x="7879913" y="1893333"/>
              <a:ext cx="1379855" cy="3655060"/>
            </a:xfrm>
            <a:custGeom>
              <a:avLst/>
              <a:gdLst/>
              <a:ahLst/>
              <a:cxnLst/>
              <a:rect l="l" t="t" r="r" b="b"/>
              <a:pathLst>
                <a:path w="1379854" h="3655060">
                  <a:moveTo>
                    <a:pt x="0" y="3654879"/>
                  </a:moveTo>
                  <a:lnTo>
                    <a:pt x="16136" y="3654879"/>
                  </a:lnTo>
                </a:path>
                <a:path w="1379854" h="3655060">
                  <a:moveTo>
                    <a:pt x="0" y="3324084"/>
                  </a:moveTo>
                  <a:lnTo>
                    <a:pt x="16136" y="3324084"/>
                  </a:lnTo>
                </a:path>
                <a:path w="1379854" h="3655060">
                  <a:moveTo>
                    <a:pt x="0" y="2993289"/>
                  </a:moveTo>
                  <a:lnTo>
                    <a:pt x="16136" y="2993289"/>
                  </a:lnTo>
                </a:path>
                <a:path w="1379854" h="3655060">
                  <a:moveTo>
                    <a:pt x="0" y="2662494"/>
                  </a:moveTo>
                  <a:lnTo>
                    <a:pt x="16136" y="2662494"/>
                  </a:lnTo>
                </a:path>
                <a:path w="1379854" h="3655060">
                  <a:moveTo>
                    <a:pt x="0" y="2323631"/>
                  </a:moveTo>
                  <a:lnTo>
                    <a:pt x="16136" y="2323631"/>
                  </a:lnTo>
                </a:path>
                <a:path w="1379854" h="3655060">
                  <a:moveTo>
                    <a:pt x="0" y="1992836"/>
                  </a:moveTo>
                  <a:lnTo>
                    <a:pt x="16136" y="1992836"/>
                  </a:lnTo>
                </a:path>
                <a:path w="1379854" h="3655060">
                  <a:moveTo>
                    <a:pt x="0" y="1662042"/>
                  </a:moveTo>
                  <a:lnTo>
                    <a:pt x="16136" y="1662042"/>
                  </a:lnTo>
                </a:path>
                <a:path w="1379854" h="3655060">
                  <a:moveTo>
                    <a:pt x="0" y="1331247"/>
                  </a:moveTo>
                  <a:lnTo>
                    <a:pt x="16136" y="1331247"/>
                  </a:lnTo>
                </a:path>
                <a:path w="1379854" h="3655060">
                  <a:moveTo>
                    <a:pt x="0" y="992384"/>
                  </a:moveTo>
                  <a:lnTo>
                    <a:pt x="16136" y="992384"/>
                  </a:lnTo>
                </a:path>
                <a:path w="1379854" h="3655060">
                  <a:moveTo>
                    <a:pt x="0" y="661589"/>
                  </a:moveTo>
                  <a:lnTo>
                    <a:pt x="16136" y="661589"/>
                  </a:lnTo>
                </a:path>
                <a:path w="1379854" h="3655060">
                  <a:moveTo>
                    <a:pt x="0" y="330794"/>
                  </a:moveTo>
                  <a:lnTo>
                    <a:pt x="16136" y="330794"/>
                  </a:lnTo>
                </a:path>
                <a:path w="1379854" h="3655060">
                  <a:moveTo>
                    <a:pt x="0" y="0"/>
                  </a:moveTo>
                  <a:lnTo>
                    <a:pt x="16136" y="0"/>
                  </a:lnTo>
                </a:path>
                <a:path w="1379854" h="3655060">
                  <a:moveTo>
                    <a:pt x="137158" y="0"/>
                  </a:moveTo>
                  <a:lnTo>
                    <a:pt x="137965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5" name="object 325"/>
            <p:cNvSpPr/>
            <p:nvPr/>
          </p:nvSpPr>
          <p:spPr>
            <a:xfrm>
              <a:off x="7896049" y="1731970"/>
              <a:ext cx="121285" cy="4220210"/>
            </a:xfrm>
            <a:custGeom>
              <a:avLst/>
              <a:gdLst/>
              <a:ahLst/>
              <a:cxnLst/>
              <a:rect l="l" t="t" r="r" b="b"/>
              <a:pathLst>
                <a:path w="121284" h="4220210">
                  <a:moveTo>
                    <a:pt x="121022" y="4219650"/>
                  </a:moveTo>
                  <a:lnTo>
                    <a:pt x="0" y="4219650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421965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6" name="object 326"/>
            <p:cNvSpPr/>
            <p:nvPr/>
          </p:nvSpPr>
          <p:spPr>
            <a:xfrm>
              <a:off x="7896049" y="1731970"/>
              <a:ext cx="121285" cy="4220210"/>
            </a:xfrm>
            <a:custGeom>
              <a:avLst/>
              <a:gdLst/>
              <a:ahLst/>
              <a:cxnLst/>
              <a:rect l="l" t="t" r="r" b="b"/>
              <a:pathLst>
                <a:path w="121284" h="4220210">
                  <a:moveTo>
                    <a:pt x="0" y="0"/>
                  </a:moveTo>
                  <a:lnTo>
                    <a:pt x="121022" y="0"/>
                  </a:lnTo>
                  <a:lnTo>
                    <a:pt x="121022" y="4219650"/>
                  </a:lnTo>
                  <a:lnTo>
                    <a:pt x="0" y="421965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7" name="object 327"/>
            <p:cNvSpPr/>
            <p:nvPr/>
          </p:nvSpPr>
          <p:spPr>
            <a:xfrm>
              <a:off x="7750821" y="1554470"/>
              <a:ext cx="1508760" cy="3994150"/>
            </a:xfrm>
            <a:custGeom>
              <a:avLst/>
              <a:gdLst/>
              <a:ahLst/>
              <a:cxnLst/>
              <a:rect l="l" t="t" r="r" b="b"/>
              <a:pathLst>
                <a:path w="1508759" h="3994150">
                  <a:moveTo>
                    <a:pt x="0" y="3993742"/>
                  </a:moveTo>
                  <a:lnTo>
                    <a:pt x="8068" y="3993742"/>
                  </a:lnTo>
                </a:path>
                <a:path w="1508759" h="3994150">
                  <a:moveTo>
                    <a:pt x="0" y="3662947"/>
                  </a:moveTo>
                  <a:lnTo>
                    <a:pt x="8068" y="3662947"/>
                  </a:lnTo>
                </a:path>
                <a:path w="1508759" h="3994150">
                  <a:moveTo>
                    <a:pt x="0" y="3332152"/>
                  </a:moveTo>
                  <a:lnTo>
                    <a:pt x="8068" y="3332152"/>
                  </a:lnTo>
                </a:path>
                <a:path w="1508759" h="3994150">
                  <a:moveTo>
                    <a:pt x="0" y="3001357"/>
                  </a:moveTo>
                  <a:lnTo>
                    <a:pt x="8068" y="3001357"/>
                  </a:lnTo>
                </a:path>
                <a:path w="1508759" h="3994150">
                  <a:moveTo>
                    <a:pt x="0" y="2662494"/>
                  </a:moveTo>
                  <a:lnTo>
                    <a:pt x="8068" y="2662494"/>
                  </a:lnTo>
                </a:path>
                <a:path w="1508759" h="3994150">
                  <a:moveTo>
                    <a:pt x="0" y="2331699"/>
                  </a:moveTo>
                  <a:lnTo>
                    <a:pt x="8068" y="2331699"/>
                  </a:lnTo>
                </a:path>
                <a:path w="1508759" h="3994150">
                  <a:moveTo>
                    <a:pt x="0" y="2000905"/>
                  </a:moveTo>
                  <a:lnTo>
                    <a:pt x="8068" y="2000905"/>
                  </a:lnTo>
                </a:path>
                <a:path w="1508759" h="3994150">
                  <a:moveTo>
                    <a:pt x="0" y="1670110"/>
                  </a:moveTo>
                  <a:lnTo>
                    <a:pt x="8068" y="1670110"/>
                  </a:lnTo>
                </a:path>
                <a:path w="1508759" h="3994150">
                  <a:moveTo>
                    <a:pt x="0" y="1331247"/>
                  </a:moveTo>
                  <a:lnTo>
                    <a:pt x="8068" y="1331247"/>
                  </a:lnTo>
                </a:path>
                <a:path w="1508759" h="3994150">
                  <a:moveTo>
                    <a:pt x="0" y="1000452"/>
                  </a:moveTo>
                  <a:lnTo>
                    <a:pt x="8068" y="1000452"/>
                  </a:lnTo>
                </a:path>
                <a:path w="1508759" h="3994150">
                  <a:moveTo>
                    <a:pt x="0" y="669657"/>
                  </a:moveTo>
                  <a:lnTo>
                    <a:pt x="8068" y="669657"/>
                  </a:lnTo>
                </a:path>
                <a:path w="1508759" h="3994150">
                  <a:moveTo>
                    <a:pt x="0" y="338862"/>
                  </a:moveTo>
                  <a:lnTo>
                    <a:pt x="8068" y="338862"/>
                  </a:lnTo>
                </a:path>
                <a:path w="1508759" h="3994150">
                  <a:moveTo>
                    <a:pt x="0" y="0"/>
                  </a:moveTo>
                  <a:lnTo>
                    <a:pt x="8068" y="0"/>
                  </a:lnTo>
                </a:path>
                <a:path w="1508759" h="3994150">
                  <a:moveTo>
                    <a:pt x="129090" y="0"/>
                  </a:moveTo>
                  <a:lnTo>
                    <a:pt x="1508747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8" name="object 328"/>
            <p:cNvSpPr/>
            <p:nvPr/>
          </p:nvSpPr>
          <p:spPr>
            <a:xfrm>
              <a:off x="7758890" y="1546402"/>
              <a:ext cx="121285" cy="4364990"/>
            </a:xfrm>
            <a:custGeom>
              <a:avLst/>
              <a:gdLst/>
              <a:ahLst/>
              <a:cxnLst/>
              <a:rect l="l" t="t" r="r" b="b"/>
              <a:pathLst>
                <a:path w="121284" h="4364990">
                  <a:moveTo>
                    <a:pt x="121022" y="4364877"/>
                  </a:moveTo>
                  <a:lnTo>
                    <a:pt x="0" y="4364877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4364877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9" name="object 329"/>
            <p:cNvSpPr/>
            <p:nvPr/>
          </p:nvSpPr>
          <p:spPr>
            <a:xfrm>
              <a:off x="7758890" y="1546402"/>
              <a:ext cx="121285" cy="4364990"/>
            </a:xfrm>
            <a:custGeom>
              <a:avLst/>
              <a:gdLst/>
              <a:ahLst/>
              <a:cxnLst/>
              <a:rect l="l" t="t" r="r" b="b"/>
              <a:pathLst>
                <a:path w="121284" h="4364990">
                  <a:moveTo>
                    <a:pt x="0" y="0"/>
                  </a:moveTo>
                  <a:lnTo>
                    <a:pt x="121022" y="0"/>
                  </a:lnTo>
                  <a:lnTo>
                    <a:pt x="121022" y="4364877"/>
                  </a:lnTo>
                  <a:lnTo>
                    <a:pt x="0" y="436487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0" name="object 330"/>
            <p:cNvSpPr/>
            <p:nvPr/>
          </p:nvSpPr>
          <p:spPr>
            <a:xfrm>
              <a:off x="7613663" y="1223675"/>
              <a:ext cx="1645920" cy="4663440"/>
            </a:xfrm>
            <a:custGeom>
              <a:avLst/>
              <a:gdLst/>
              <a:ahLst/>
              <a:cxnLst/>
              <a:rect l="l" t="t" r="r" b="b"/>
              <a:pathLst>
                <a:path w="1645920" h="4663440">
                  <a:moveTo>
                    <a:pt x="0" y="4663399"/>
                  </a:moveTo>
                  <a:lnTo>
                    <a:pt x="16136" y="4663399"/>
                  </a:lnTo>
                </a:path>
                <a:path w="1645920" h="4663440">
                  <a:moveTo>
                    <a:pt x="0" y="4324536"/>
                  </a:moveTo>
                  <a:lnTo>
                    <a:pt x="16136" y="4324536"/>
                  </a:lnTo>
                </a:path>
                <a:path w="1645920" h="4663440">
                  <a:moveTo>
                    <a:pt x="0" y="3993742"/>
                  </a:moveTo>
                  <a:lnTo>
                    <a:pt x="16136" y="3993742"/>
                  </a:lnTo>
                </a:path>
                <a:path w="1645920" h="4663440">
                  <a:moveTo>
                    <a:pt x="0" y="3662947"/>
                  </a:moveTo>
                  <a:lnTo>
                    <a:pt x="16136" y="3662947"/>
                  </a:lnTo>
                </a:path>
                <a:path w="1645920" h="4663440">
                  <a:moveTo>
                    <a:pt x="0" y="3332152"/>
                  </a:moveTo>
                  <a:lnTo>
                    <a:pt x="16136" y="3332152"/>
                  </a:lnTo>
                </a:path>
                <a:path w="1645920" h="4663440">
                  <a:moveTo>
                    <a:pt x="0" y="2993289"/>
                  </a:moveTo>
                  <a:lnTo>
                    <a:pt x="16136" y="2993289"/>
                  </a:lnTo>
                </a:path>
                <a:path w="1645920" h="4663440">
                  <a:moveTo>
                    <a:pt x="0" y="2662494"/>
                  </a:moveTo>
                  <a:lnTo>
                    <a:pt x="16136" y="2662494"/>
                  </a:lnTo>
                </a:path>
                <a:path w="1645920" h="4663440">
                  <a:moveTo>
                    <a:pt x="0" y="2331699"/>
                  </a:moveTo>
                  <a:lnTo>
                    <a:pt x="16136" y="2331699"/>
                  </a:lnTo>
                </a:path>
                <a:path w="1645920" h="4663440">
                  <a:moveTo>
                    <a:pt x="0" y="2000905"/>
                  </a:moveTo>
                  <a:lnTo>
                    <a:pt x="16136" y="2000905"/>
                  </a:lnTo>
                </a:path>
                <a:path w="1645920" h="4663440">
                  <a:moveTo>
                    <a:pt x="0" y="1662042"/>
                  </a:moveTo>
                  <a:lnTo>
                    <a:pt x="16136" y="1662042"/>
                  </a:lnTo>
                </a:path>
                <a:path w="1645920" h="4663440">
                  <a:moveTo>
                    <a:pt x="0" y="1331247"/>
                  </a:moveTo>
                  <a:lnTo>
                    <a:pt x="16136" y="1331247"/>
                  </a:lnTo>
                </a:path>
                <a:path w="1645920" h="4663440">
                  <a:moveTo>
                    <a:pt x="0" y="1000452"/>
                  </a:moveTo>
                  <a:lnTo>
                    <a:pt x="16136" y="1000452"/>
                  </a:lnTo>
                </a:path>
                <a:path w="1645920" h="4663440">
                  <a:moveTo>
                    <a:pt x="0" y="669657"/>
                  </a:moveTo>
                  <a:lnTo>
                    <a:pt x="16136" y="669657"/>
                  </a:lnTo>
                </a:path>
                <a:path w="1645920" h="4663440">
                  <a:moveTo>
                    <a:pt x="0" y="330794"/>
                  </a:moveTo>
                  <a:lnTo>
                    <a:pt x="16136" y="330794"/>
                  </a:lnTo>
                </a:path>
                <a:path w="1645920" h="4663440">
                  <a:moveTo>
                    <a:pt x="0" y="0"/>
                  </a:moveTo>
                  <a:lnTo>
                    <a:pt x="16136" y="0"/>
                  </a:lnTo>
                </a:path>
                <a:path w="1645920" h="4663440">
                  <a:moveTo>
                    <a:pt x="137158" y="0"/>
                  </a:moveTo>
                  <a:lnTo>
                    <a:pt x="1645905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1" name="object 331"/>
            <p:cNvSpPr/>
            <p:nvPr/>
          </p:nvSpPr>
          <p:spPr>
            <a:xfrm>
              <a:off x="7629799" y="1199471"/>
              <a:ext cx="121285" cy="4776470"/>
            </a:xfrm>
            <a:custGeom>
              <a:avLst/>
              <a:gdLst/>
              <a:ahLst/>
              <a:cxnLst/>
              <a:rect l="l" t="t" r="r" b="b"/>
              <a:pathLst>
                <a:path w="121284" h="4776470">
                  <a:moveTo>
                    <a:pt x="121022" y="4776354"/>
                  </a:moveTo>
                  <a:lnTo>
                    <a:pt x="0" y="4776354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4776354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2" name="object 332"/>
            <p:cNvSpPr/>
            <p:nvPr/>
          </p:nvSpPr>
          <p:spPr>
            <a:xfrm>
              <a:off x="7629799" y="1199471"/>
              <a:ext cx="121285" cy="4776470"/>
            </a:xfrm>
            <a:custGeom>
              <a:avLst/>
              <a:gdLst/>
              <a:ahLst/>
              <a:cxnLst/>
              <a:rect l="l" t="t" r="r" b="b"/>
              <a:pathLst>
                <a:path w="121284" h="4776470">
                  <a:moveTo>
                    <a:pt x="0" y="0"/>
                  </a:moveTo>
                  <a:lnTo>
                    <a:pt x="121022" y="0"/>
                  </a:lnTo>
                  <a:lnTo>
                    <a:pt x="121022" y="4776354"/>
                  </a:lnTo>
                  <a:lnTo>
                    <a:pt x="0" y="477635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3" name="object 333"/>
            <p:cNvSpPr/>
            <p:nvPr/>
          </p:nvSpPr>
          <p:spPr>
            <a:xfrm>
              <a:off x="868676" y="1554470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340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4" name="object 334"/>
            <p:cNvSpPr/>
            <p:nvPr/>
          </p:nvSpPr>
          <p:spPr>
            <a:xfrm>
              <a:off x="909017" y="1554470"/>
              <a:ext cx="6583680" cy="0"/>
            </a:xfrm>
            <a:custGeom>
              <a:avLst/>
              <a:gdLst/>
              <a:ahLst/>
              <a:cxnLst/>
              <a:rect l="l" t="t" r="r" b="b"/>
              <a:pathLst>
                <a:path w="6583680">
                  <a:moveTo>
                    <a:pt x="0" y="0"/>
                  </a:moveTo>
                  <a:lnTo>
                    <a:pt x="6583623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5" name="object 335"/>
            <p:cNvSpPr/>
            <p:nvPr/>
          </p:nvSpPr>
          <p:spPr>
            <a:xfrm>
              <a:off x="868676" y="1223675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340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6" name="object 336"/>
            <p:cNvSpPr/>
            <p:nvPr/>
          </p:nvSpPr>
          <p:spPr>
            <a:xfrm>
              <a:off x="909017" y="1223675"/>
              <a:ext cx="6583680" cy="4663440"/>
            </a:xfrm>
            <a:custGeom>
              <a:avLst/>
              <a:gdLst/>
              <a:ahLst/>
              <a:cxnLst/>
              <a:rect l="l" t="t" r="r" b="b"/>
              <a:pathLst>
                <a:path w="6583680" h="4663440">
                  <a:moveTo>
                    <a:pt x="0" y="0"/>
                  </a:moveTo>
                  <a:lnTo>
                    <a:pt x="6583623" y="0"/>
                  </a:lnTo>
                </a:path>
                <a:path w="6583680" h="4663440">
                  <a:moveTo>
                    <a:pt x="6567487" y="4663399"/>
                  </a:moveTo>
                  <a:lnTo>
                    <a:pt x="6583623" y="4663399"/>
                  </a:lnTo>
                </a:path>
                <a:path w="6583680" h="4663440">
                  <a:moveTo>
                    <a:pt x="6567487" y="4324536"/>
                  </a:moveTo>
                  <a:lnTo>
                    <a:pt x="6583623" y="4324536"/>
                  </a:lnTo>
                </a:path>
                <a:path w="6583680" h="4663440">
                  <a:moveTo>
                    <a:pt x="6567487" y="3993742"/>
                  </a:moveTo>
                  <a:lnTo>
                    <a:pt x="6583623" y="3993742"/>
                  </a:lnTo>
                </a:path>
                <a:path w="6583680" h="4663440">
                  <a:moveTo>
                    <a:pt x="6567487" y="3662947"/>
                  </a:moveTo>
                  <a:lnTo>
                    <a:pt x="6583623" y="3662947"/>
                  </a:lnTo>
                </a:path>
                <a:path w="6583680" h="4663440">
                  <a:moveTo>
                    <a:pt x="6567487" y="3332152"/>
                  </a:moveTo>
                  <a:lnTo>
                    <a:pt x="6583623" y="3332152"/>
                  </a:lnTo>
                </a:path>
                <a:path w="6583680" h="4663440">
                  <a:moveTo>
                    <a:pt x="6567487" y="2993289"/>
                  </a:moveTo>
                  <a:lnTo>
                    <a:pt x="6583623" y="2993289"/>
                  </a:lnTo>
                </a:path>
                <a:path w="6583680" h="4663440">
                  <a:moveTo>
                    <a:pt x="6567487" y="2662494"/>
                  </a:moveTo>
                  <a:lnTo>
                    <a:pt x="6583623" y="2662494"/>
                  </a:lnTo>
                </a:path>
                <a:path w="6583680" h="4663440">
                  <a:moveTo>
                    <a:pt x="6567487" y="2331699"/>
                  </a:moveTo>
                  <a:lnTo>
                    <a:pt x="6583623" y="2331699"/>
                  </a:lnTo>
                </a:path>
                <a:path w="6583680" h="4663440">
                  <a:moveTo>
                    <a:pt x="6567487" y="2000905"/>
                  </a:moveTo>
                  <a:lnTo>
                    <a:pt x="6583623" y="2000905"/>
                  </a:lnTo>
                </a:path>
                <a:path w="6583680" h="4663440">
                  <a:moveTo>
                    <a:pt x="6567487" y="1662042"/>
                  </a:moveTo>
                  <a:lnTo>
                    <a:pt x="6583623" y="1662042"/>
                  </a:lnTo>
                </a:path>
                <a:path w="6583680" h="4663440">
                  <a:moveTo>
                    <a:pt x="6567487" y="1331247"/>
                  </a:moveTo>
                  <a:lnTo>
                    <a:pt x="6583623" y="1331247"/>
                  </a:lnTo>
                </a:path>
                <a:path w="6583680" h="4663440">
                  <a:moveTo>
                    <a:pt x="6567487" y="1000452"/>
                  </a:moveTo>
                  <a:lnTo>
                    <a:pt x="6583623" y="1000452"/>
                  </a:lnTo>
                </a:path>
                <a:path w="6583680" h="4663440">
                  <a:moveTo>
                    <a:pt x="6567487" y="669657"/>
                  </a:moveTo>
                  <a:lnTo>
                    <a:pt x="6583623" y="669657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7" name="object 337"/>
            <p:cNvSpPr/>
            <p:nvPr/>
          </p:nvSpPr>
          <p:spPr>
            <a:xfrm>
              <a:off x="7492640" y="1126857"/>
              <a:ext cx="121285" cy="4832985"/>
            </a:xfrm>
            <a:custGeom>
              <a:avLst/>
              <a:gdLst/>
              <a:ahLst/>
              <a:cxnLst/>
              <a:rect l="l" t="t" r="r" b="b"/>
              <a:pathLst>
                <a:path w="121284" h="4832985">
                  <a:moveTo>
                    <a:pt x="121022" y="4832831"/>
                  </a:moveTo>
                  <a:lnTo>
                    <a:pt x="0" y="4832831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4832831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8" name="object 338"/>
            <p:cNvSpPr/>
            <p:nvPr/>
          </p:nvSpPr>
          <p:spPr>
            <a:xfrm>
              <a:off x="7492640" y="1126857"/>
              <a:ext cx="121285" cy="4832985"/>
            </a:xfrm>
            <a:custGeom>
              <a:avLst/>
              <a:gdLst/>
              <a:ahLst/>
              <a:cxnLst/>
              <a:rect l="l" t="t" r="r" b="b"/>
              <a:pathLst>
                <a:path w="121284" h="4832985">
                  <a:moveTo>
                    <a:pt x="0" y="0"/>
                  </a:moveTo>
                  <a:lnTo>
                    <a:pt x="121022" y="0"/>
                  </a:lnTo>
                  <a:lnTo>
                    <a:pt x="121022" y="4832831"/>
                  </a:lnTo>
                  <a:lnTo>
                    <a:pt x="0" y="483283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9" name="object 339"/>
            <p:cNvSpPr/>
            <p:nvPr/>
          </p:nvSpPr>
          <p:spPr>
            <a:xfrm>
              <a:off x="868676" y="3224580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340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0" name="object 340"/>
            <p:cNvSpPr/>
            <p:nvPr/>
          </p:nvSpPr>
          <p:spPr>
            <a:xfrm>
              <a:off x="909017" y="3224580"/>
              <a:ext cx="6446520" cy="0"/>
            </a:xfrm>
            <a:custGeom>
              <a:avLst/>
              <a:gdLst/>
              <a:ahLst/>
              <a:cxnLst/>
              <a:rect l="l" t="t" r="r" b="b"/>
              <a:pathLst>
                <a:path w="6446520">
                  <a:moveTo>
                    <a:pt x="0" y="0"/>
                  </a:moveTo>
                  <a:lnTo>
                    <a:pt x="6446464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1" name="object 341"/>
            <p:cNvSpPr/>
            <p:nvPr/>
          </p:nvSpPr>
          <p:spPr>
            <a:xfrm>
              <a:off x="868676" y="2885718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340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2" name="object 342"/>
            <p:cNvSpPr/>
            <p:nvPr/>
          </p:nvSpPr>
          <p:spPr>
            <a:xfrm>
              <a:off x="909017" y="2885718"/>
              <a:ext cx="6446520" cy="0"/>
            </a:xfrm>
            <a:custGeom>
              <a:avLst/>
              <a:gdLst/>
              <a:ahLst/>
              <a:cxnLst/>
              <a:rect l="l" t="t" r="r" b="b"/>
              <a:pathLst>
                <a:path w="6446520">
                  <a:moveTo>
                    <a:pt x="0" y="0"/>
                  </a:moveTo>
                  <a:lnTo>
                    <a:pt x="6446464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3" name="object 343"/>
            <p:cNvSpPr/>
            <p:nvPr/>
          </p:nvSpPr>
          <p:spPr>
            <a:xfrm>
              <a:off x="868676" y="2554923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340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4" name="object 344"/>
            <p:cNvSpPr/>
            <p:nvPr/>
          </p:nvSpPr>
          <p:spPr>
            <a:xfrm>
              <a:off x="909017" y="2554923"/>
              <a:ext cx="6446520" cy="0"/>
            </a:xfrm>
            <a:custGeom>
              <a:avLst/>
              <a:gdLst/>
              <a:ahLst/>
              <a:cxnLst/>
              <a:rect l="l" t="t" r="r" b="b"/>
              <a:pathLst>
                <a:path w="6446520">
                  <a:moveTo>
                    <a:pt x="0" y="0"/>
                  </a:moveTo>
                  <a:lnTo>
                    <a:pt x="6446464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5" name="object 345"/>
            <p:cNvSpPr/>
            <p:nvPr/>
          </p:nvSpPr>
          <p:spPr>
            <a:xfrm>
              <a:off x="868676" y="2224128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340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6" name="object 346"/>
            <p:cNvSpPr/>
            <p:nvPr/>
          </p:nvSpPr>
          <p:spPr>
            <a:xfrm>
              <a:off x="909017" y="2224128"/>
              <a:ext cx="6446520" cy="0"/>
            </a:xfrm>
            <a:custGeom>
              <a:avLst/>
              <a:gdLst/>
              <a:ahLst/>
              <a:cxnLst/>
              <a:rect l="l" t="t" r="r" b="b"/>
              <a:pathLst>
                <a:path w="6446520">
                  <a:moveTo>
                    <a:pt x="0" y="0"/>
                  </a:moveTo>
                  <a:lnTo>
                    <a:pt x="6446464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7" name="object 347"/>
            <p:cNvSpPr/>
            <p:nvPr/>
          </p:nvSpPr>
          <p:spPr>
            <a:xfrm>
              <a:off x="868676" y="1893333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340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8" name="object 348"/>
            <p:cNvSpPr/>
            <p:nvPr/>
          </p:nvSpPr>
          <p:spPr>
            <a:xfrm>
              <a:off x="909017" y="1893333"/>
              <a:ext cx="6446520" cy="3655060"/>
            </a:xfrm>
            <a:custGeom>
              <a:avLst/>
              <a:gdLst/>
              <a:ahLst/>
              <a:cxnLst/>
              <a:rect l="l" t="t" r="r" b="b"/>
              <a:pathLst>
                <a:path w="6446520" h="3655060">
                  <a:moveTo>
                    <a:pt x="0" y="0"/>
                  </a:moveTo>
                  <a:lnTo>
                    <a:pt x="6446464" y="0"/>
                  </a:lnTo>
                </a:path>
                <a:path w="6446520" h="3655060">
                  <a:moveTo>
                    <a:pt x="6430328" y="3654879"/>
                  </a:moveTo>
                  <a:lnTo>
                    <a:pt x="6446464" y="3654879"/>
                  </a:lnTo>
                </a:path>
                <a:path w="6446520" h="3655060">
                  <a:moveTo>
                    <a:pt x="6430328" y="3324084"/>
                  </a:moveTo>
                  <a:lnTo>
                    <a:pt x="6446464" y="3324084"/>
                  </a:lnTo>
                </a:path>
                <a:path w="6446520" h="3655060">
                  <a:moveTo>
                    <a:pt x="6430328" y="2993289"/>
                  </a:moveTo>
                  <a:lnTo>
                    <a:pt x="6446464" y="2993289"/>
                  </a:lnTo>
                </a:path>
                <a:path w="6446520" h="3655060">
                  <a:moveTo>
                    <a:pt x="6430328" y="2662494"/>
                  </a:moveTo>
                  <a:lnTo>
                    <a:pt x="6446464" y="2662494"/>
                  </a:lnTo>
                </a:path>
                <a:path w="6446520" h="3655060">
                  <a:moveTo>
                    <a:pt x="6430328" y="2323631"/>
                  </a:moveTo>
                  <a:lnTo>
                    <a:pt x="6446464" y="2323631"/>
                  </a:lnTo>
                </a:path>
                <a:path w="6446520" h="3655060">
                  <a:moveTo>
                    <a:pt x="6430328" y="1992836"/>
                  </a:moveTo>
                  <a:lnTo>
                    <a:pt x="6446464" y="1992836"/>
                  </a:lnTo>
                </a:path>
                <a:path w="6446520" h="3655060">
                  <a:moveTo>
                    <a:pt x="6430328" y="1662042"/>
                  </a:moveTo>
                  <a:lnTo>
                    <a:pt x="6446464" y="1662042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9" name="object 349"/>
            <p:cNvSpPr/>
            <p:nvPr/>
          </p:nvSpPr>
          <p:spPr>
            <a:xfrm>
              <a:off x="7355481" y="1610947"/>
              <a:ext cx="121285" cy="4340860"/>
            </a:xfrm>
            <a:custGeom>
              <a:avLst/>
              <a:gdLst/>
              <a:ahLst/>
              <a:cxnLst/>
              <a:rect l="l" t="t" r="r" b="b"/>
              <a:pathLst>
                <a:path w="121284" h="4340860">
                  <a:moveTo>
                    <a:pt x="121022" y="4340673"/>
                  </a:moveTo>
                  <a:lnTo>
                    <a:pt x="0" y="4340673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4340673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0" name="object 350"/>
            <p:cNvSpPr/>
            <p:nvPr/>
          </p:nvSpPr>
          <p:spPr>
            <a:xfrm>
              <a:off x="7355481" y="1610947"/>
              <a:ext cx="121285" cy="4340860"/>
            </a:xfrm>
            <a:custGeom>
              <a:avLst/>
              <a:gdLst/>
              <a:ahLst/>
              <a:cxnLst/>
              <a:rect l="l" t="t" r="r" b="b"/>
              <a:pathLst>
                <a:path w="121284" h="4340860">
                  <a:moveTo>
                    <a:pt x="0" y="0"/>
                  </a:moveTo>
                  <a:lnTo>
                    <a:pt x="121022" y="0"/>
                  </a:lnTo>
                  <a:lnTo>
                    <a:pt x="121022" y="4340673"/>
                  </a:lnTo>
                  <a:lnTo>
                    <a:pt x="0" y="434067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1" name="object 351"/>
            <p:cNvSpPr/>
            <p:nvPr/>
          </p:nvSpPr>
          <p:spPr>
            <a:xfrm>
              <a:off x="868676" y="4216965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340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2" name="object 352"/>
            <p:cNvSpPr/>
            <p:nvPr/>
          </p:nvSpPr>
          <p:spPr>
            <a:xfrm>
              <a:off x="909017" y="4216965"/>
              <a:ext cx="6309360" cy="0"/>
            </a:xfrm>
            <a:custGeom>
              <a:avLst/>
              <a:gdLst/>
              <a:ahLst/>
              <a:cxnLst/>
              <a:rect l="l" t="t" r="r" b="b"/>
              <a:pathLst>
                <a:path w="6309359">
                  <a:moveTo>
                    <a:pt x="0" y="0"/>
                  </a:moveTo>
                  <a:lnTo>
                    <a:pt x="6309305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3" name="object 353"/>
            <p:cNvSpPr/>
            <p:nvPr/>
          </p:nvSpPr>
          <p:spPr>
            <a:xfrm>
              <a:off x="868676" y="3886170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340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4" name="object 354"/>
            <p:cNvSpPr/>
            <p:nvPr/>
          </p:nvSpPr>
          <p:spPr>
            <a:xfrm>
              <a:off x="909017" y="3886170"/>
              <a:ext cx="6309360" cy="0"/>
            </a:xfrm>
            <a:custGeom>
              <a:avLst/>
              <a:gdLst/>
              <a:ahLst/>
              <a:cxnLst/>
              <a:rect l="l" t="t" r="r" b="b"/>
              <a:pathLst>
                <a:path w="6309359">
                  <a:moveTo>
                    <a:pt x="0" y="0"/>
                  </a:moveTo>
                  <a:lnTo>
                    <a:pt x="6309305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5" name="object 355"/>
            <p:cNvSpPr/>
            <p:nvPr/>
          </p:nvSpPr>
          <p:spPr>
            <a:xfrm>
              <a:off x="868676" y="3555375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340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6" name="object 356"/>
            <p:cNvSpPr/>
            <p:nvPr/>
          </p:nvSpPr>
          <p:spPr>
            <a:xfrm>
              <a:off x="909017" y="3555375"/>
              <a:ext cx="6309360" cy="1993264"/>
            </a:xfrm>
            <a:custGeom>
              <a:avLst/>
              <a:gdLst/>
              <a:ahLst/>
              <a:cxnLst/>
              <a:rect l="l" t="t" r="r" b="b"/>
              <a:pathLst>
                <a:path w="6309359" h="1993264">
                  <a:moveTo>
                    <a:pt x="0" y="0"/>
                  </a:moveTo>
                  <a:lnTo>
                    <a:pt x="6309305" y="0"/>
                  </a:lnTo>
                </a:path>
                <a:path w="6309359" h="1993264">
                  <a:moveTo>
                    <a:pt x="6293169" y="1992836"/>
                  </a:moveTo>
                  <a:lnTo>
                    <a:pt x="6309305" y="1992836"/>
                  </a:lnTo>
                </a:path>
                <a:path w="6309359" h="1993264">
                  <a:moveTo>
                    <a:pt x="6293169" y="1662042"/>
                  </a:moveTo>
                  <a:lnTo>
                    <a:pt x="6309305" y="1662042"/>
                  </a:lnTo>
                </a:path>
                <a:path w="6309359" h="1993264">
                  <a:moveTo>
                    <a:pt x="6293169" y="1331247"/>
                  </a:moveTo>
                  <a:lnTo>
                    <a:pt x="6309305" y="1331247"/>
                  </a:lnTo>
                </a:path>
                <a:path w="6309359" h="1993264">
                  <a:moveTo>
                    <a:pt x="3275675" y="1000452"/>
                  </a:moveTo>
                  <a:lnTo>
                    <a:pt x="6309305" y="1000452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7" name="object 357"/>
            <p:cNvSpPr/>
            <p:nvPr/>
          </p:nvSpPr>
          <p:spPr>
            <a:xfrm>
              <a:off x="7218323" y="3240717"/>
              <a:ext cx="121285" cy="2687320"/>
            </a:xfrm>
            <a:custGeom>
              <a:avLst/>
              <a:gdLst/>
              <a:ahLst/>
              <a:cxnLst/>
              <a:rect l="l" t="t" r="r" b="b"/>
              <a:pathLst>
                <a:path w="121284" h="2687320">
                  <a:moveTo>
                    <a:pt x="121022" y="2686699"/>
                  </a:moveTo>
                  <a:lnTo>
                    <a:pt x="0" y="2686699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2686699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8" name="object 358"/>
            <p:cNvSpPr/>
            <p:nvPr/>
          </p:nvSpPr>
          <p:spPr>
            <a:xfrm>
              <a:off x="7218323" y="3240717"/>
              <a:ext cx="121285" cy="2687320"/>
            </a:xfrm>
            <a:custGeom>
              <a:avLst/>
              <a:gdLst/>
              <a:ahLst/>
              <a:cxnLst/>
              <a:rect l="l" t="t" r="r" b="b"/>
              <a:pathLst>
                <a:path w="121284" h="2687320">
                  <a:moveTo>
                    <a:pt x="0" y="0"/>
                  </a:moveTo>
                  <a:lnTo>
                    <a:pt x="121022" y="0"/>
                  </a:lnTo>
                  <a:lnTo>
                    <a:pt x="121022" y="2686699"/>
                  </a:lnTo>
                  <a:lnTo>
                    <a:pt x="0" y="268669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9" name="object 359"/>
            <p:cNvSpPr/>
            <p:nvPr/>
          </p:nvSpPr>
          <p:spPr>
            <a:xfrm>
              <a:off x="7065027" y="4886623"/>
              <a:ext cx="16510" cy="661670"/>
            </a:xfrm>
            <a:custGeom>
              <a:avLst/>
              <a:gdLst/>
              <a:ahLst/>
              <a:cxnLst/>
              <a:rect l="l" t="t" r="r" b="b"/>
              <a:pathLst>
                <a:path w="16509" h="661670">
                  <a:moveTo>
                    <a:pt x="0" y="661589"/>
                  </a:moveTo>
                  <a:lnTo>
                    <a:pt x="16136" y="661589"/>
                  </a:lnTo>
                </a:path>
                <a:path w="16509" h="661670">
                  <a:moveTo>
                    <a:pt x="0" y="330794"/>
                  </a:moveTo>
                  <a:lnTo>
                    <a:pt x="16136" y="330794"/>
                  </a:lnTo>
                </a:path>
                <a:path w="16509" h="661670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0" name="object 360"/>
            <p:cNvSpPr/>
            <p:nvPr/>
          </p:nvSpPr>
          <p:spPr>
            <a:xfrm>
              <a:off x="7081164" y="4701055"/>
              <a:ext cx="121285" cy="1170305"/>
            </a:xfrm>
            <a:custGeom>
              <a:avLst/>
              <a:gdLst/>
              <a:ahLst/>
              <a:cxnLst/>
              <a:rect l="l" t="t" r="r" b="b"/>
              <a:pathLst>
                <a:path w="121284" h="1170304">
                  <a:moveTo>
                    <a:pt x="121022" y="1169884"/>
                  </a:moveTo>
                  <a:lnTo>
                    <a:pt x="0" y="1169884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1169884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1" name="object 361"/>
            <p:cNvSpPr/>
            <p:nvPr/>
          </p:nvSpPr>
          <p:spPr>
            <a:xfrm>
              <a:off x="7081164" y="4701055"/>
              <a:ext cx="121285" cy="1170305"/>
            </a:xfrm>
            <a:custGeom>
              <a:avLst/>
              <a:gdLst/>
              <a:ahLst/>
              <a:cxnLst/>
              <a:rect l="l" t="t" r="r" b="b"/>
              <a:pathLst>
                <a:path w="121284" h="1170304">
                  <a:moveTo>
                    <a:pt x="0" y="0"/>
                  </a:moveTo>
                  <a:lnTo>
                    <a:pt x="121022" y="0"/>
                  </a:lnTo>
                  <a:lnTo>
                    <a:pt x="121022" y="1169884"/>
                  </a:lnTo>
                  <a:lnTo>
                    <a:pt x="0" y="116988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2" name="object 362"/>
            <p:cNvSpPr/>
            <p:nvPr/>
          </p:nvSpPr>
          <p:spPr>
            <a:xfrm>
              <a:off x="4467078" y="4886623"/>
              <a:ext cx="2477135" cy="661670"/>
            </a:xfrm>
            <a:custGeom>
              <a:avLst/>
              <a:gdLst/>
              <a:ahLst/>
              <a:cxnLst/>
              <a:rect l="l" t="t" r="r" b="b"/>
              <a:pathLst>
                <a:path w="2477134" h="661670">
                  <a:moveTo>
                    <a:pt x="2460790" y="661589"/>
                  </a:moveTo>
                  <a:lnTo>
                    <a:pt x="2476926" y="661589"/>
                  </a:lnTo>
                </a:path>
                <a:path w="2477134" h="661670">
                  <a:moveTo>
                    <a:pt x="0" y="330794"/>
                  </a:moveTo>
                  <a:lnTo>
                    <a:pt x="2476926" y="330794"/>
                  </a:lnTo>
                </a:path>
                <a:path w="2477134" h="661670">
                  <a:moveTo>
                    <a:pt x="0" y="0"/>
                  </a:moveTo>
                  <a:lnTo>
                    <a:pt x="247692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3" name="object 363"/>
            <p:cNvSpPr/>
            <p:nvPr/>
          </p:nvSpPr>
          <p:spPr>
            <a:xfrm>
              <a:off x="6944005" y="4628441"/>
              <a:ext cx="121285" cy="1242695"/>
            </a:xfrm>
            <a:custGeom>
              <a:avLst/>
              <a:gdLst/>
              <a:ahLst/>
              <a:cxnLst/>
              <a:rect l="l" t="t" r="r" b="b"/>
              <a:pathLst>
                <a:path w="121284" h="1242695">
                  <a:moveTo>
                    <a:pt x="121022" y="1242497"/>
                  </a:moveTo>
                  <a:lnTo>
                    <a:pt x="0" y="1242497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1242497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4" name="object 364"/>
            <p:cNvSpPr/>
            <p:nvPr/>
          </p:nvSpPr>
          <p:spPr>
            <a:xfrm>
              <a:off x="6944005" y="4628441"/>
              <a:ext cx="121285" cy="1242695"/>
            </a:xfrm>
            <a:custGeom>
              <a:avLst/>
              <a:gdLst/>
              <a:ahLst/>
              <a:cxnLst/>
              <a:rect l="l" t="t" r="r" b="b"/>
              <a:pathLst>
                <a:path w="121284" h="1242695">
                  <a:moveTo>
                    <a:pt x="0" y="0"/>
                  </a:moveTo>
                  <a:lnTo>
                    <a:pt x="121022" y="0"/>
                  </a:lnTo>
                  <a:lnTo>
                    <a:pt x="121022" y="1242497"/>
                  </a:lnTo>
                  <a:lnTo>
                    <a:pt x="0" y="124249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5" name="object 365"/>
            <p:cNvSpPr/>
            <p:nvPr/>
          </p:nvSpPr>
          <p:spPr>
            <a:xfrm>
              <a:off x="4596169" y="5548212"/>
              <a:ext cx="2211070" cy="0"/>
            </a:xfrm>
            <a:custGeom>
              <a:avLst/>
              <a:gdLst/>
              <a:ahLst/>
              <a:cxnLst/>
              <a:rect l="l" t="t" r="r" b="b"/>
              <a:pathLst>
                <a:path w="2211070">
                  <a:moveTo>
                    <a:pt x="0" y="0"/>
                  </a:moveTo>
                  <a:lnTo>
                    <a:pt x="2210677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6" name="object 366"/>
            <p:cNvSpPr/>
            <p:nvPr/>
          </p:nvSpPr>
          <p:spPr>
            <a:xfrm>
              <a:off x="6806846" y="5265827"/>
              <a:ext cx="121285" cy="629920"/>
            </a:xfrm>
            <a:custGeom>
              <a:avLst/>
              <a:gdLst/>
              <a:ahLst/>
              <a:cxnLst/>
              <a:rect l="l" t="t" r="r" b="b"/>
              <a:pathLst>
                <a:path w="121284" h="629920">
                  <a:moveTo>
                    <a:pt x="121022" y="629316"/>
                  </a:moveTo>
                  <a:lnTo>
                    <a:pt x="0" y="629316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629316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7" name="object 367"/>
            <p:cNvSpPr/>
            <p:nvPr/>
          </p:nvSpPr>
          <p:spPr>
            <a:xfrm>
              <a:off x="6806846" y="5265827"/>
              <a:ext cx="121285" cy="629920"/>
            </a:xfrm>
            <a:custGeom>
              <a:avLst/>
              <a:gdLst/>
              <a:ahLst/>
              <a:cxnLst/>
              <a:rect l="l" t="t" r="r" b="b"/>
              <a:pathLst>
                <a:path w="121284" h="629920">
                  <a:moveTo>
                    <a:pt x="0" y="0"/>
                  </a:moveTo>
                  <a:lnTo>
                    <a:pt x="121022" y="0"/>
                  </a:lnTo>
                  <a:lnTo>
                    <a:pt x="121022" y="629316"/>
                  </a:lnTo>
                  <a:lnTo>
                    <a:pt x="0" y="62931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8" name="object 368"/>
            <p:cNvSpPr/>
            <p:nvPr/>
          </p:nvSpPr>
          <p:spPr>
            <a:xfrm>
              <a:off x="6669687" y="5814462"/>
              <a:ext cx="121285" cy="137160"/>
            </a:xfrm>
            <a:custGeom>
              <a:avLst/>
              <a:gdLst/>
              <a:ahLst/>
              <a:cxnLst/>
              <a:rect l="l" t="t" r="r" b="b"/>
              <a:pathLst>
                <a:path w="121284" h="137160">
                  <a:moveTo>
                    <a:pt x="121022" y="137158"/>
                  </a:moveTo>
                  <a:lnTo>
                    <a:pt x="0" y="137158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137158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9" name="object 369"/>
            <p:cNvSpPr/>
            <p:nvPr/>
          </p:nvSpPr>
          <p:spPr>
            <a:xfrm>
              <a:off x="6669687" y="5814462"/>
              <a:ext cx="121285" cy="137160"/>
            </a:xfrm>
            <a:custGeom>
              <a:avLst/>
              <a:gdLst/>
              <a:ahLst/>
              <a:cxnLst/>
              <a:rect l="l" t="t" r="r" b="b"/>
              <a:pathLst>
                <a:path w="121284" h="137160">
                  <a:moveTo>
                    <a:pt x="0" y="0"/>
                  </a:moveTo>
                  <a:lnTo>
                    <a:pt x="121022" y="0"/>
                  </a:lnTo>
                  <a:lnTo>
                    <a:pt x="121022" y="137158"/>
                  </a:lnTo>
                  <a:lnTo>
                    <a:pt x="0" y="13715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0" name="object 370"/>
            <p:cNvSpPr/>
            <p:nvPr/>
          </p:nvSpPr>
          <p:spPr>
            <a:xfrm>
              <a:off x="6532528" y="5838666"/>
              <a:ext cx="121285" cy="64769"/>
            </a:xfrm>
            <a:custGeom>
              <a:avLst/>
              <a:gdLst/>
              <a:ahLst/>
              <a:cxnLst/>
              <a:rect l="l" t="t" r="r" b="b"/>
              <a:pathLst>
                <a:path w="121284" h="64770">
                  <a:moveTo>
                    <a:pt x="121022" y="64545"/>
                  </a:moveTo>
                  <a:lnTo>
                    <a:pt x="0" y="64545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64545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1" name="object 371"/>
            <p:cNvSpPr/>
            <p:nvPr/>
          </p:nvSpPr>
          <p:spPr>
            <a:xfrm>
              <a:off x="6532528" y="5838666"/>
              <a:ext cx="121285" cy="64769"/>
            </a:xfrm>
            <a:custGeom>
              <a:avLst/>
              <a:gdLst/>
              <a:ahLst/>
              <a:cxnLst/>
              <a:rect l="l" t="t" r="r" b="b"/>
              <a:pathLst>
                <a:path w="121284" h="64770">
                  <a:moveTo>
                    <a:pt x="0" y="0"/>
                  </a:moveTo>
                  <a:lnTo>
                    <a:pt x="121022" y="0"/>
                  </a:lnTo>
                  <a:lnTo>
                    <a:pt x="121022" y="64545"/>
                  </a:lnTo>
                  <a:lnTo>
                    <a:pt x="0" y="6454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2" name="object 372"/>
            <p:cNvSpPr/>
            <p:nvPr/>
          </p:nvSpPr>
          <p:spPr>
            <a:xfrm>
              <a:off x="6395370" y="5749916"/>
              <a:ext cx="121285" cy="73025"/>
            </a:xfrm>
            <a:custGeom>
              <a:avLst/>
              <a:gdLst/>
              <a:ahLst/>
              <a:cxnLst/>
              <a:rect l="l" t="t" r="r" b="b"/>
              <a:pathLst>
                <a:path w="121284" h="73025">
                  <a:moveTo>
                    <a:pt x="121022" y="72613"/>
                  </a:moveTo>
                  <a:lnTo>
                    <a:pt x="0" y="72613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72613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3" name="object 373"/>
            <p:cNvSpPr/>
            <p:nvPr/>
          </p:nvSpPr>
          <p:spPr>
            <a:xfrm>
              <a:off x="6395370" y="5749916"/>
              <a:ext cx="121285" cy="73025"/>
            </a:xfrm>
            <a:custGeom>
              <a:avLst/>
              <a:gdLst/>
              <a:ahLst/>
              <a:cxnLst/>
              <a:rect l="l" t="t" r="r" b="b"/>
              <a:pathLst>
                <a:path w="121284" h="73025">
                  <a:moveTo>
                    <a:pt x="0" y="0"/>
                  </a:moveTo>
                  <a:lnTo>
                    <a:pt x="121022" y="0"/>
                  </a:lnTo>
                  <a:lnTo>
                    <a:pt x="121022" y="72613"/>
                  </a:lnTo>
                  <a:lnTo>
                    <a:pt x="0" y="7261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4" name="object 374"/>
            <p:cNvSpPr/>
            <p:nvPr/>
          </p:nvSpPr>
          <p:spPr>
            <a:xfrm>
              <a:off x="6258211" y="5782189"/>
              <a:ext cx="121285" cy="56515"/>
            </a:xfrm>
            <a:custGeom>
              <a:avLst/>
              <a:gdLst/>
              <a:ahLst/>
              <a:cxnLst/>
              <a:rect l="l" t="t" r="r" b="b"/>
              <a:pathLst>
                <a:path w="121285" h="56514">
                  <a:moveTo>
                    <a:pt x="121022" y="56477"/>
                  </a:moveTo>
                  <a:lnTo>
                    <a:pt x="0" y="56477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56477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5" name="object 375"/>
            <p:cNvSpPr/>
            <p:nvPr/>
          </p:nvSpPr>
          <p:spPr>
            <a:xfrm>
              <a:off x="6258211" y="5782189"/>
              <a:ext cx="121285" cy="56515"/>
            </a:xfrm>
            <a:custGeom>
              <a:avLst/>
              <a:gdLst/>
              <a:ahLst/>
              <a:cxnLst/>
              <a:rect l="l" t="t" r="r" b="b"/>
              <a:pathLst>
                <a:path w="121285" h="56514">
                  <a:moveTo>
                    <a:pt x="0" y="0"/>
                  </a:moveTo>
                  <a:lnTo>
                    <a:pt x="121022" y="0"/>
                  </a:lnTo>
                  <a:lnTo>
                    <a:pt x="121022" y="56477"/>
                  </a:lnTo>
                  <a:lnTo>
                    <a:pt x="0" y="5647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6" name="object 376"/>
            <p:cNvSpPr/>
            <p:nvPr/>
          </p:nvSpPr>
          <p:spPr>
            <a:xfrm>
              <a:off x="6121052" y="5806394"/>
              <a:ext cx="121285" cy="48895"/>
            </a:xfrm>
            <a:custGeom>
              <a:avLst/>
              <a:gdLst/>
              <a:ahLst/>
              <a:cxnLst/>
              <a:rect l="l" t="t" r="r" b="b"/>
              <a:pathLst>
                <a:path w="121285" h="48895">
                  <a:moveTo>
                    <a:pt x="121022" y="48408"/>
                  </a:moveTo>
                  <a:lnTo>
                    <a:pt x="0" y="48408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48408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7" name="object 377"/>
            <p:cNvSpPr/>
            <p:nvPr/>
          </p:nvSpPr>
          <p:spPr>
            <a:xfrm>
              <a:off x="6121052" y="5806394"/>
              <a:ext cx="121285" cy="48895"/>
            </a:xfrm>
            <a:custGeom>
              <a:avLst/>
              <a:gdLst/>
              <a:ahLst/>
              <a:cxnLst/>
              <a:rect l="l" t="t" r="r" b="b"/>
              <a:pathLst>
                <a:path w="121285" h="48895">
                  <a:moveTo>
                    <a:pt x="0" y="0"/>
                  </a:moveTo>
                  <a:lnTo>
                    <a:pt x="121022" y="0"/>
                  </a:lnTo>
                  <a:lnTo>
                    <a:pt x="121022" y="48408"/>
                  </a:lnTo>
                  <a:lnTo>
                    <a:pt x="0" y="4840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8" name="object 378"/>
            <p:cNvSpPr/>
            <p:nvPr/>
          </p:nvSpPr>
          <p:spPr>
            <a:xfrm>
              <a:off x="5991961" y="5830598"/>
              <a:ext cx="121285" cy="64769"/>
            </a:xfrm>
            <a:custGeom>
              <a:avLst/>
              <a:gdLst/>
              <a:ahLst/>
              <a:cxnLst/>
              <a:rect l="l" t="t" r="r" b="b"/>
              <a:pathLst>
                <a:path w="121285" h="64770">
                  <a:moveTo>
                    <a:pt x="121022" y="64545"/>
                  </a:moveTo>
                  <a:lnTo>
                    <a:pt x="0" y="64545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64545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9" name="object 379"/>
            <p:cNvSpPr/>
            <p:nvPr/>
          </p:nvSpPr>
          <p:spPr>
            <a:xfrm>
              <a:off x="5991961" y="5830598"/>
              <a:ext cx="121285" cy="64769"/>
            </a:xfrm>
            <a:custGeom>
              <a:avLst/>
              <a:gdLst/>
              <a:ahLst/>
              <a:cxnLst/>
              <a:rect l="l" t="t" r="r" b="b"/>
              <a:pathLst>
                <a:path w="121285" h="64770">
                  <a:moveTo>
                    <a:pt x="0" y="0"/>
                  </a:moveTo>
                  <a:lnTo>
                    <a:pt x="121022" y="0"/>
                  </a:lnTo>
                  <a:lnTo>
                    <a:pt x="121022" y="64545"/>
                  </a:lnTo>
                  <a:lnTo>
                    <a:pt x="0" y="6454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0" name="object 380"/>
            <p:cNvSpPr/>
            <p:nvPr/>
          </p:nvSpPr>
          <p:spPr>
            <a:xfrm>
              <a:off x="5854802" y="5854803"/>
              <a:ext cx="121285" cy="73025"/>
            </a:xfrm>
            <a:custGeom>
              <a:avLst/>
              <a:gdLst/>
              <a:ahLst/>
              <a:cxnLst/>
              <a:rect l="l" t="t" r="r" b="b"/>
              <a:pathLst>
                <a:path w="121285" h="73025">
                  <a:moveTo>
                    <a:pt x="121022" y="72613"/>
                  </a:moveTo>
                  <a:lnTo>
                    <a:pt x="0" y="72613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72613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1" name="object 381"/>
            <p:cNvSpPr/>
            <p:nvPr/>
          </p:nvSpPr>
          <p:spPr>
            <a:xfrm>
              <a:off x="5854802" y="5854803"/>
              <a:ext cx="121285" cy="73025"/>
            </a:xfrm>
            <a:custGeom>
              <a:avLst/>
              <a:gdLst/>
              <a:ahLst/>
              <a:cxnLst/>
              <a:rect l="l" t="t" r="r" b="b"/>
              <a:pathLst>
                <a:path w="121285" h="73025">
                  <a:moveTo>
                    <a:pt x="0" y="0"/>
                  </a:moveTo>
                  <a:lnTo>
                    <a:pt x="121022" y="0"/>
                  </a:lnTo>
                  <a:lnTo>
                    <a:pt x="121022" y="72613"/>
                  </a:lnTo>
                  <a:lnTo>
                    <a:pt x="0" y="7261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2" name="object 382"/>
            <p:cNvSpPr/>
            <p:nvPr/>
          </p:nvSpPr>
          <p:spPr>
            <a:xfrm>
              <a:off x="5709576" y="5733780"/>
              <a:ext cx="121285" cy="113030"/>
            </a:xfrm>
            <a:custGeom>
              <a:avLst/>
              <a:gdLst/>
              <a:ahLst/>
              <a:cxnLst/>
              <a:rect l="l" t="t" r="r" b="b"/>
              <a:pathLst>
                <a:path w="121285" h="113029">
                  <a:moveTo>
                    <a:pt x="121022" y="112954"/>
                  </a:moveTo>
                  <a:lnTo>
                    <a:pt x="0" y="112954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112954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3" name="object 383"/>
            <p:cNvSpPr/>
            <p:nvPr/>
          </p:nvSpPr>
          <p:spPr>
            <a:xfrm>
              <a:off x="5709576" y="5733780"/>
              <a:ext cx="121285" cy="113030"/>
            </a:xfrm>
            <a:custGeom>
              <a:avLst/>
              <a:gdLst/>
              <a:ahLst/>
              <a:cxnLst/>
              <a:rect l="l" t="t" r="r" b="b"/>
              <a:pathLst>
                <a:path w="121285" h="113029">
                  <a:moveTo>
                    <a:pt x="0" y="0"/>
                  </a:moveTo>
                  <a:lnTo>
                    <a:pt x="121022" y="0"/>
                  </a:lnTo>
                  <a:lnTo>
                    <a:pt x="121022" y="112954"/>
                  </a:lnTo>
                  <a:lnTo>
                    <a:pt x="0" y="11295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4" name="object 384"/>
            <p:cNvSpPr/>
            <p:nvPr/>
          </p:nvSpPr>
          <p:spPr>
            <a:xfrm>
              <a:off x="5580485" y="5806394"/>
              <a:ext cx="121285" cy="97155"/>
            </a:xfrm>
            <a:custGeom>
              <a:avLst/>
              <a:gdLst/>
              <a:ahLst/>
              <a:cxnLst/>
              <a:rect l="l" t="t" r="r" b="b"/>
              <a:pathLst>
                <a:path w="121285" h="97154">
                  <a:moveTo>
                    <a:pt x="121022" y="96817"/>
                  </a:moveTo>
                  <a:lnTo>
                    <a:pt x="0" y="96817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96817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5" name="object 385"/>
            <p:cNvSpPr/>
            <p:nvPr/>
          </p:nvSpPr>
          <p:spPr>
            <a:xfrm>
              <a:off x="5580485" y="5806394"/>
              <a:ext cx="121285" cy="97155"/>
            </a:xfrm>
            <a:custGeom>
              <a:avLst/>
              <a:gdLst/>
              <a:ahLst/>
              <a:cxnLst/>
              <a:rect l="l" t="t" r="r" b="b"/>
              <a:pathLst>
                <a:path w="121285" h="97154">
                  <a:moveTo>
                    <a:pt x="0" y="0"/>
                  </a:moveTo>
                  <a:lnTo>
                    <a:pt x="121022" y="0"/>
                  </a:lnTo>
                  <a:lnTo>
                    <a:pt x="121022" y="96817"/>
                  </a:lnTo>
                  <a:lnTo>
                    <a:pt x="0" y="9681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6" name="object 386"/>
            <p:cNvSpPr/>
            <p:nvPr/>
          </p:nvSpPr>
          <p:spPr>
            <a:xfrm>
              <a:off x="5435258" y="5943552"/>
              <a:ext cx="121285" cy="40640"/>
            </a:xfrm>
            <a:custGeom>
              <a:avLst/>
              <a:gdLst/>
              <a:ahLst/>
              <a:cxnLst/>
              <a:rect l="l" t="t" r="r" b="b"/>
              <a:pathLst>
                <a:path w="121285" h="40639">
                  <a:moveTo>
                    <a:pt x="121022" y="40340"/>
                  </a:moveTo>
                  <a:lnTo>
                    <a:pt x="0" y="40340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4034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7" name="object 387"/>
            <p:cNvSpPr/>
            <p:nvPr/>
          </p:nvSpPr>
          <p:spPr>
            <a:xfrm>
              <a:off x="5435258" y="5943552"/>
              <a:ext cx="121285" cy="40640"/>
            </a:xfrm>
            <a:custGeom>
              <a:avLst/>
              <a:gdLst/>
              <a:ahLst/>
              <a:cxnLst/>
              <a:rect l="l" t="t" r="r" b="b"/>
              <a:pathLst>
                <a:path w="121285" h="40639">
                  <a:moveTo>
                    <a:pt x="0" y="0"/>
                  </a:moveTo>
                  <a:lnTo>
                    <a:pt x="121022" y="0"/>
                  </a:lnTo>
                  <a:lnTo>
                    <a:pt x="121022" y="40340"/>
                  </a:lnTo>
                  <a:lnTo>
                    <a:pt x="0" y="4034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8" name="object 388"/>
            <p:cNvSpPr/>
            <p:nvPr/>
          </p:nvSpPr>
          <p:spPr>
            <a:xfrm>
              <a:off x="5306167" y="5951621"/>
              <a:ext cx="121285" cy="40640"/>
            </a:xfrm>
            <a:custGeom>
              <a:avLst/>
              <a:gdLst/>
              <a:ahLst/>
              <a:cxnLst/>
              <a:rect l="l" t="t" r="r" b="b"/>
              <a:pathLst>
                <a:path w="121285" h="40639">
                  <a:moveTo>
                    <a:pt x="121022" y="40340"/>
                  </a:moveTo>
                  <a:lnTo>
                    <a:pt x="0" y="40340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4034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9" name="object 389"/>
            <p:cNvSpPr/>
            <p:nvPr/>
          </p:nvSpPr>
          <p:spPr>
            <a:xfrm>
              <a:off x="5306167" y="5951621"/>
              <a:ext cx="121285" cy="40640"/>
            </a:xfrm>
            <a:custGeom>
              <a:avLst/>
              <a:gdLst/>
              <a:ahLst/>
              <a:cxnLst/>
              <a:rect l="l" t="t" r="r" b="b"/>
              <a:pathLst>
                <a:path w="121285" h="40639">
                  <a:moveTo>
                    <a:pt x="0" y="0"/>
                  </a:moveTo>
                  <a:lnTo>
                    <a:pt x="121022" y="0"/>
                  </a:lnTo>
                  <a:lnTo>
                    <a:pt x="121022" y="40340"/>
                  </a:lnTo>
                  <a:lnTo>
                    <a:pt x="0" y="4034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0" name="object 390"/>
            <p:cNvSpPr/>
            <p:nvPr/>
          </p:nvSpPr>
          <p:spPr>
            <a:xfrm>
              <a:off x="5160940" y="5935484"/>
              <a:ext cx="121285" cy="48895"/>
            </a:xfrm>
            <a:custGeom>
              <a:avLst/>
              <a:gdLst/>
              <a:ahLst/>
              <a:cxnLst/>
              <a:rect l="l" t="t" r="r" b="b"/>
              <a:pathLst>
                <a:path w="121285" h="48895">
                  <a:moveTo>
                    <a:pt x="121022" y="48408"/>
                  </a:moveTo>
                  <a:lnTo>
                    <a:pt x="0" y="48408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48408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1" name="object 391"/>
            <p:cNvSpPr/>
            <p:nvPr/>
          </p:nvSpPr>
          <p:spPr>
            <a:xfrm>
              <a:off x="5160940" y="5935484"/>
              <a:ext cx="121285" cy="48895"/>
            </a:xfrm>
            <a:custGeom>
              <a:avLst/>
              <a:gdLst/>
              <a:ahLst/>
              <a:cxnLst/>
              <a:rect l="l" t="t" r="r" b="b"/>
              <a:pathLst>
                <a:path w="121285" h="48895">
                  <a:moveTo>
                    <a:pt x="0" y="0"/>
                  </a:moveTo>
                  <a:lnTo>
                    <a:pt x="121022" y="0"/>
                  </a:lnTo>
                  <a:lnTo>
                    <a:pt x="121022" y="48408"/>
                  </a:lnTo>
                  <a:lnTo>
                    <a:pt x="0" y="4840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2" name="object 392"/>
            <p:cNvSpPr/>
            <p:nvPr/>
          </p:nvSpPr>
          <p:spPr>
            <a:xfrm>
              <a:off x="5023781" y="5983893"/>
              <a:ext cx="121285" cy="40640"/>
            </a:xfrm>
            <a:custGeom>
              <a:avLst/>
              <a:gdLst/>
              <a:ahLst/>
              <a:cxnLst/>
              <a:rect l="l" t="t" r="r" b="b"/>
              <a:pathLst>
                <a:path w="121285" h="40639">
                  <a:moveTo>
                    <a:pt x="121022" y="40340"/>
                  </a:moveTo>
                  <a:lnTo>
                    <a:pt x="0" y="40340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4034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3" name="object 393"/>
            <p:cNvSpPr/>
            <p:nvPr/>
          </p:nvSpPr>
          <p:spPr>
            <a:xfrm>
              <a:off x="5023781" y="5983893"/>
              <a:ext cx="121285" cy="40640"/>
            </a:xfrm>
            <a:custGeom>
              <a:avLst/>
              <a:gdLst/>
              <a:ahLst/>
              <a:cxnLst/>
              <a:rect l="l" t="t" r="r" b="b"/>
              <a:pathLst>
                <a:path w="121285" h="40639">
                  <a:moveTo>
                    <a:pt x="0" y="0"/>
                  </a:moveTo>
                  <a:lnTo>
                    <a:pt x="121022" y="0"/>
                  </a:lnTo>
                  <a:lnTo>
                    <a:pt x="121022" y="40340"/>
                  </a:lnTo>
                  <a:lnTo>
                    <a:pt x="0" y="4034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4" name="object 394"/>
            <p:cNvSpPr/>
            <p:nvPr/>
          </p:nvSpPr>
          <p:spPr>
            <a:xfrm>
              <a:off x="4886623" y="6040370"/>
              <a:ext cx="121285" cy="32384"/>
            </a:xfrm>
            <a:custGeom>
              <a:avLst/>
              <a:gdLst/>
              <a:ahLst/>
              <a:cxnLst/>
              <a:rect l="l" t="t" r="r" b="b"/>
              <a:pathLst>
                <a:path w="121285" h="32385">
                  <a:moveTo>
                    <a:pt x="121022" y="32272"/>
                  </a:moveTo>
                  <a:lnTo>
                    <a:pt x="0" y="32272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32272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5" name="object 395"/>
            <p:cNvSpPr/>
            <p:nvPr/>
          </p:nvSpPr>
          <p:spPr>
            <a:xfrm>
              <a:off x="4886623" y="6040370"/>
              <a:ext cx="121285" cy="32384"/>
            </a:xfrm>
            <a:custGeom>
              <a:avLst/>
              <a:gdLst/>
              <a:ahLst/>
              <a:cxnLst/>
              <a:rect l="l" t="t" r="r" b="b"/>
              <a:pathLst>
                <a:path w="121285" h="32385">
                  <a:moveTo>
                    <a:pt x="0" y="0"/>
                  </a:moveTo>
                  <a:lnTo>
                    <a:pt x="121022" y="0"/>
                  </a:lnTo>
                  <a:lnTo>
                    <a:pt x="121022" y="32272"/>
                  </a:lnTo>
                  <a:lnTo>
                    <a:pt x="0" y="3227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6" name="object 396"/>
            <p:cNvSpPr/>
            <p:nvPr/>
          </p:nvSpPr>
          <p:spPr>
            <a:xfrm>
              <a:off x="4749464" y="6072643"/>
              <a:ext cx="121285" cy="40640"/>
            </a:xfrm>
            <a:custGeom>
              <a:avLst/>
              <a:gdLst/>
              <a:ahLst/>
              <a:cxnLst/>
              <a:rect l="l" t="t" r="r" b="b"/>
              <a:pathLst>
                <a:path w="121285" h="40639">
                  <a:moveTo>
                    <a:pt x="121022" y="40340"/>
                  </a:moveTo>
                  <a:lnTo>
                    <a:pt x="0" y="40340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4034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7" name="object 397"/>
            <p:cNvSpPr/>
            <p:nvPr/>
          </p:nvSpPr>
          <p:spPr>
            <a:xfrm>
              <a:off x="4749464" y="6072643"/>
              <a:ext cx="121285" cy="40640"/>
            </a:xfrm>
            <a:custGeom>
              <a:avLst/>
              <a:gdLst/>
              <a:ahLst/>
              <a:cxnLst/>
              <a:rect l="l" t="t" r="r" b="b"/>
              <a:pathLst>
                <a:path w="121285" h="40639">
                  <a:moveTo>
                    <a:pt x="0" y="0"/>
                  </a:moveTo>
                  <a:lnTo>
                    <a:pt x="121022" y="0"/>
                  </a:lnTo>
                  <a:lnTo>
                    <a:pt x="121022" y="40340"/>
                  </a:lnTo>
                  <a:lnTo>
                    <a:pt x="0" y="4034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8" name="object 398"/>
            <p:cNvSpPr/>
            <p:nvPr/>
          </p:nvSpPr>
          <p:spPr>
            <a:xfrm>
              <a:off x="4612305" y="6008098"/>
              <a:ext cx="121285" cy="40640"/>
            </a:xfrm>
            <a:custGeom>
              <a:avLst/>
              <a:gdLst/>
              <a:ahLst/>
              <a:cxnLst/>
              <a:rect l="l" t="t" r="r" b="b"/>
              <a:pathLst>
                <a:path w="121285" h="40639">
                  <a:moveTo>
                    <a:pt x="121022" y="40340"/>
                  </a:moveTo>
                  <a:lnTo>
                    <a:pt x="0" y="40340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4034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9" name="object 399"/>
            <p:cNvSpPr/>
            <p:nvPr/>
          </p:nvSpPr>
          <p:spPr>
            <a:xfrm>
              <a:off x="4612305" y="6008098"/>
              <a:ext cx="121285" cy="40640"/>
            </a:xfrm>
            <a:custGeom>
              <a:avLst/>
              <a:gdLst/>
              <a:ahLst/>
              <a:cxnLst/>
              <a:rect l="l" t="t" r="r" b="b"/>
              <a:pathLst>
                <a:path w="121285" h="40639">
                  <a:moveTo>
                    <a:pt x="0" y="0"/>
                  </a:moveTo>
                  <a:lnTo>
                    <a:pt x="121022" y="0"/>
                  </a:lnTo>
                  <a:lnTo>
                    <a:pt x="121022" y="40340"/>
                  </a:lnTo>
                  <a:lnTo>
                    <a:pt x="0" y="4034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0" name="object 400"/>
            <p:cNvSpPr/>
            <p:nvPr/>
          </p:nvSpPr>
          <p:spPr>
            <a:xfrm>
              <a:off x="4467078" y="5548212"/>
              <a:ext cx="8255" cy="0"/>
            </a:xfrm>
            <a:custGeom>
              <a:avLst/>
              <a:gdLst/>
              <a:ahLst/>
              <a:cxnLst/>
              <a:rect l="l" t="t" r="r" b="b"/>
              <a:pathLst>
                <a:path w="8254">
                  <a:moveTo>
                    <a:pt x="0" y="0"/>
                  </a:moveTo>
                  <a:lnTo>
                    <a:pt x="8068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1" name="object 401"/>
            <p:cNvSpPr/>
            <p:nvPr/>
          </p:nvSpPr>
          <p:spPr>
            <a:xfrm>
              <a:off x="4475146" y="5306167"/>
              <a:ext cx="121285" cy="492759"/>
            </a:xfrm>
            <a:custGeom>
              <a:avLst/>
              <a:gdLst/>
              <a:ahLst/>
              <a:cxnLst/>
              <a:rect l="l" t="t" r="r" b="b"/>
              <a:pathLst>
                <a:path w="121285" h="492760">
                  <a:moveTo>
                    <a:pt x="121022" y="492158"/>
                  </a:moveTo>
                  <a:lnTo>
                    <a:pt x="0" y="492158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492158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2" name="object 402"/>
            <p:cNvSpPr/>
            <p:nvPr/>
          </p:nvSpPr>
          <p:spPr>
            <a:xfrm>
              <a:off x="4475146" y="5306167"/>
              <a:ext cx="121285" cy="492759"/>
            </a:xfrm>
            <a:custGeom>
              <a:avLst/>
              <a:gdLst/>
              <a:ahLst/>
              <a:cxnLst/>
              <a:rect l="l" t="t" r="r" b="b"/>
              <a:pathLst>
                <a:path w="121285" h="492760">
                  <a:moveTo>
                    <a:pt x="0" y="0"/>
                  </a:moveTo>
                  <a:lnTo>
                    <a:pt x="121022" y="0"/>
                  </a:lnTo>
                  <a:lnTo>
                    <a:pt x="121022" y="492158"/>
                  </a:lnTo>
                  <a:lnTo>
                    <a:pt x="0" y="49215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3" name="object 403"/>
            <p:cNvSpPr/>
            <p:nvPr/>
          </p:nvSpPr>
          <p:spPr>
            <a:xfrm>
              <a:off x="4329919" y="4886623"/>
              <a:ext cx="16510" cy="661670"/>
            </a:xfrm>
            <a:custGeom>
              <a:avLst/>
              <a:gdLst/>
              <a:ahLst/>
              <a:cxnLst/>
              <a:rect l="l" t="t" r="r" b="b"/>
              <a:pathLst>
                <a:path w="16510" h="661670">
                  <a:moveTo>
                    <a:pt x="0" y="661589"/>
                  </a:moveTo>
                  <a:lnTo>
                    <a:pt x="16136" y="661589"/>
                  </a:lnTo>
                </a:path>
                <a:path w="16510" h="661670">
                  <a:moveTo>
                    <a:pt x="0" y="330794"/>
                  </a:moveTo>
                  <a:lnTo>
                    <a:pt x="16136" y="330794"/>
                  </a:lnTo>
                </a:path>
                <a:path w="16510" h="661670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4" name="object 404"/>
            <p:cNvSpPr/>
            <p:nvPr/>
          </p:nvSpPr>
          <p:spPr>
            <a:xfrm>
              <a:off x="4346055" y="4838213"/>
              <a:ext cx="121285" cy="822960"/>
            </a:xfrm>
            <a:custGeom>
              <a:avLst/>
              <a:gdLst/>
              <a:ahLst/>
              <a:cxnLst/>
              <a:rect l="l" t="t" r="r" b="b"/>
              <a:pathLst>
                <a:path w="121285" h="822960">
                  <a:moveTo>
                    <a:pt x="121022" y="822952"/>
                  </a:moveTo>
                  <a:lnTo>
                    <a:pt x="0" y="822952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822952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5" name="object 405"/>
            <p:cNvSpPr/>
            <p:nvPr/>
          </p:nvSpPr>
          <p:spPr>
            <a:xfrm>
              <a:off x="4346055" y="4838213"/>
              <a:ext cx="121285" cy="822960"/>
            </a:xfrm>
            <a:custGeom>
              <a:avLst/>
              <a:gdLst/>
              <a:ahLst/>
              <a:cxnLst/>
              <a:rect l="l" t="t" r="r" b="b"/>
              <a:pathLst>
                <a:path w="121285" h="822960">
                  <a:moveTo>
                    <a:pt x="0" y="0"/>
                  </a:moveTo>
                  <a:lnTo>
                    <a:pt x="121022" y="0"/>
                  </a:lnTo>
                  <a:lnTo>
                    <a:pt x="121022" y="822952"/>
                  </a:lnTo>
                  <a:lnTo>
                    <a:pt x="0" y="82295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6" name="object 406"/>
            <p:cNvSpPr/>
            <p:nvPr/>
          </p:nvSpPr>
          <p:spPr>
            <a:xfrm>
              <a:off x="4184692" y="4886623"/>
              <a:ext cx="24765" cy="330835"/>
            </a:xfrm>
            <a:custGeom>
              <a:avLst/>
              <a:gdLst/>
              <a:ahLst/>
              <a:cxnLst/>
              <a:rect l="l" t="t" r="r" b="b"/>
              <a:pathLst>
                <a:path w="24764" h="330835">
                  <a:moveTo>
                    <a:pt x="0" y="330794"/>
                  </a:moveTo>
                  <a:lnTo>
                    <a:pt x="24204" y="330794"/>
                  </a:lnTo>
                </a:path>
                <a:path w="24764" h="330835">
                  <a:moveTo>
                    <a:pt x="0" y="0"/>
                  </a:moveTo>
                  <a:lnTo>
                    <a:pt x="24204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7" name="object 407"/>
            <p:cNvSpPr/>
            <p:nvPr/>
          </p:nvSpPr>
          <p:spPr>
            <a:xfrm>
              <a:off x="4208897" y="4668782"/>
              <a:ext cx="121285" cy="952500"/>
            </a:xfrm>
            <a:custGeom>
              <a:avLst/>
              <a:gdLst/>
              <a:ahLst/>
              <a:cxnLst/>
              <a:rect l="l" t="t" r="r" b="b"/>
              <a:pathLst>
                <a:path w="121285" h="952500">
                  <a:moveTo>
                    <a:pt x="121022" y="952043"/>
                  </a:moveTo>
                  <a:lnTo>
                    <a:pt x="0" y="952043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952043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8" name="object 408"/>
            <p:cNvSpPr/>
            <p:nvPr/>
          </p:nvSpPr>
          <p:spPr>
            <a:xfrm>
              <a:off x="4208897" y="4668782"/>
              <a:ext cx="121285" cy="952500"/>
            </a:xfrm>
            <a:custGeom>
              <a:avLst/>
              <a:gdLst/>
              <a:ahLst/>
              <a:cxnLst/>
              <a:rect l="l" t="t" r="r" b="b"/>
              <a:pathLst>
                <a:path w="121285" h="952500">
                  <a:moveTo>
                    <a:pt x="0" y="0"/>
                  </a:moveTo>
                  <a:lnTo>
                    <a:pt x="121022" y="0"/>
                  </a:lnTo>
                  <a:lnTo>
                    <a:pt x="121022" y="952043"/>
                  </a:lnTo>
                  <a:lnTo>
                    <a:pt x="0" y="95204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9" name="object 409"/>
            <p:cNvSpPr/>
            <p:nvPr/>
          </p:nvSpPr>
          <p:spPr>
            <a:xfrm>
              <a:off x="868676" y="4555828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340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0" name="object 410"/>
            <p:cNvSpPr/>
            <p:nvPr/>
          </p:nvSpPr>
          <p:spPr>
            <a:xfrm>
              <a:off x="909017" y="4555828"/>
              <a:ext cx="3154680" cy="661670"/>
            </a:xfrm>
            <a:custGeom>
              <a:avLst/>
              <a:gdLst/>
              <a:ahLst/>
              <a:cxnLst/>
              <a:rect l="l" t="t" r="r" b="b"/>
              <a:pathLst>
                <a:path w="3154679" h="661670">
                  <a:moveTo>
                    <a:pt x="0" y="0"/>
                  </a:moveTo>
                  <a:lnTo>
                    <a:pt x="3154652" y="0"/>
                  </a:lnTo>
                </a:path>
                <a:path w="3154679" h="661670">
                  <a:moveTo>
                    <a:pt x="3146584" y="661589"/>
                  </a:moveTo>
                  <a:lnTo>
                    <a:pt x="3154652" y="661589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1" name="object 411"/>
            <p:cNvSpPr/>
            <p:nvPr/>
          </p:nvSpPr>
          <p:spPr>
            <a:xfrm>
              <a:off x="2546855" y="4884606"/>
              <a:ext cx="1517015" cy="4445"/>
            </a:xfrm>
            <a:custGeom>
              <a:avLst/>
              <a:gdLst/>
              <a:ahLst/>
              <a:cxnLst/>
              <a:rect l="l" t="t" r="r" b="b"/>
              <a:pathLst>
                <a:path w="1517014" h="4445">
                  <a:moveTo>
                    <a:pt x="0" y="4034"/>
                  </a:moveTo>
                  <a:lnTo>
                    <a:pt x="1516815" y="4034"/>
                  </a:lnTo>
                </a:path>
                <a:path w="1517014" h="4445">
                  <a:moveTo>
                    <a:pt x="0" y="0"/>
                  </a:moveTo>
                  <a:lnTo>
                    <a:pt x="1516815" y="0"/>
                  </a:lnTo>
                </a:path>
              </a:pathLst>
            </a:custGeom>
            <a:ln w="40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2" name="object 412"/>
            <p:cNvSpPr/>
            <p:nvPr/>
          </p:nvSpPr>
          <p:spPr>
            <a:xfrm>
              <a:off x="4063670" y="4459010"/>
              <a:ext cx="121285" cy="1129665"/>
            </a:xfrm>
            <a:custGeom>
              <a:avLst/>
              <a:gdLst/>
              <a:ahLst/>
              <a:cxnLst/>
              <a:rect l="l" t="t" r="r" b="b"/>
              <a:pathLst>
                <a:path w="121285" h="1129664">
                  <a:moveTo>
                    <a:pt x="121022" y="1129543"/>
                  </a:moveTo>
                  <a:lnTo>
                    <a:pt x="0" y="1129543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1129543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3" name="object 413"/>
            <p:cNvSpPr/>
            <p:nvPr/>
          </p:nvSpPr>
          <p:spPr>
            <a:xfrm>
              <a:off x="4063670" y="4459010"/>
              <a:ext cx="121285" cy="1129665"/>
            </a:xfrm>
            <a:custGeom>
              <a:avLst/>
              <a:gdLst/>
              <a:ahLst/>
              <a:cxnLst/>
              <a:rect l="l" t="t" r="r" b="b"/>
              <a:pathLst>
                <a:path w="121285" h="1129664">
                  <a:moveTo>
                    <a:pt x="0" y="0"/>
                  </a:moveTo>
                  <a:lnTo>
                    <a:pt x="121022" y="0"/>
                  </a:lnTo>
                  <a:lnTo>
                    <a:pt x="121022" y="1129543"/>
                  </a:lnTo>
                  <a:lnTo>
                    <a:pt x="0" y="112954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4" name="object 414"/>
            <p:cNvSpPr/>
            <p:nvPr/>
          </p:nvSpPr>
          <p:spPr>
            <a:xfrm>
              <a:off x="3781284" y="5217417"/>
              <a:ext cx="153670" cy="330835"/>
            </a:xfrm>
            <a:custGeom>
              <a:avLst/>
              <a:gdLst/>
              <a:ahLst/>
              <a:cxnLst/>
              <a:rect l="l" t="t" r="r" b="b"/>
              <a:pathLst>
                <a:path w="153670" h="330835">
                  <a:moveTo>
                    <a:pt x="129090" y="330794"/>
                  </a:moveTo>
                  <a:lnTo>
                    <a:pt x="153295" y="330794"/>
                  </a:lnTo>
                </a:path>
                <a:path w="153670" h="330835">
                  <a:moveTo>
                    <a:pt x="0" y="0"/>
                  </a:moveTo>
                  <a:lnTo>
                    <a:pt x="153295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5" name="object 415"/>
            <p:cNvSpPr/>
            <p:nvPr/>
          </p:nvSpPr>
          <p:spPr>
            <a:xfrm>
              <a:off x="3934579" y="4935032"/>
              <a:ext cx="121285" cy="678180"/>
            </a:xfrm>
            <a:custGeom>
              <a:avLst/>
              <a:gdLst/>
              <a:ahLst/>
              <a:cxnLst/>
              <a:rect l="l" t="t" r="r" b="b"/>
              <a:pathLst>
                <a:path w="121285" h="678179">
                  <a:moveTo>
                    <a:pt x="121022" y="677725"/>
                  </a:moveTo>
                  <a:lnTo>
                    <a:pt x="0" y="677725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677725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6" name="object 416"/>
            <p:cNvSpPr/>
            <p:nvPr/>
          </p:nvSpPr>
          <p:spPr>
            <a:xfrm>
              <a:off x="3934579" y="4935032"/>
              <a:ext cx="121285" cy="678180"/>
            </a:xfrm>
            <a:custGeom>
              <a:avLst/>
              <a:gdLst/>
              <a:ahLst/>
              <a:cxnLst/>
              <a:rect l="l" t="t" r="r" b="b"/>
              <a:pathLst>
                <a:path w="121285" h="678179">
                  <a:moveTo>
                    <a:pt x="0" y="0"/>
                  </a:moveTo>
                  <a:lnTo>
                    <a:pt x="121022" y="0"/>
                  </a:lnTo>
                  <a:lnTo>
                    <a:pt x="121022" y="677725"/>
                  </a:lnTo>
                  <a:lnTo>
                    <a:pt x="0" y="67772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7" name="object 417"/>
            <p:cNvSpPr/>
            <p:nvPr/>
          </p:nvSpPr>
          <p:spPr>
            <a:xfrm>
              <a:off x="3781284" y="5548212"/>
              <a:ext cx="8255" cy="0"/>
            </a:xfrm>
            <a:custGeom>
              <a:avLst/>
              <a:gdLst/>
              <a:ahLst/>
              <a:cxnLst/>
              <a:rect l="l" t="t" r="r" b="b"/>
              <a:pathLst>
                <a:path w="8254">
                  <a:moveTo>
                    <a:pt x="0" y="0"/>
                  </a:moveTo>
                  <a:lnTo>
                    <a:pt x="8068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8" name="object 418"/>
            <p:cNvSpPr/>
            <p:nvPr/>
          </p:nvSpPr>
          <p:spPr>
            <a:xfrm>
              <a:off x="3789352" y="5306167"/>
              <a:ext cx="121285" cy="395605"/>
            </a:xfrm>
            <a:custGeom>
              <a:avLst/>
              <a:gdLst/>
              <a:ahLst/>
              <a:cxnLst/>
              <a:rect l="l" t="t" r="r" b="b"/>
              <a:pathLst>
                <a:path w="121285" h="395604">
                  <a:moveTo>
                    <a:pt x="121022" y="395340"/>
                  </a:moveTo>
                  <a:lnTo>
                    <a:pt x="0" y="395340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39534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9" name="object 419"/>
            <p:cNvSpPr/>
            <p:nvPr/>
          </p:nvSpPr>
          <p:spPr>
            <a:xfrm>
              <a:off x="3789352" y="5306167"/>
              <a:ext cx="121285" cy="395605"/>
            </a:xfrm>
            <a:custGeom>
              <a:avLst/>
              <a:gdLst/>
              <a:ahLst/>
              <a:cxnLst/>
              <a:rect l="l" t="t" r="r" b="b"/>
              <a:pathLst>
                <a:path w="121285" h="395604">
                  <a:moveTo>
                    <a:pt x="0" y="0"/>
                  </a:moveTo>
                  <a:lnTo>
                    <a:pt x="121022" y="0"/>
                  </a:lnTo>
                  <a:lnTo>
                    <a:pt x="121022" y="395340"/>
                  </a:lnTo>
                  <a:lnTo>
                    <a:pt x="0" y="39534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0" name="object 420"/>
            <p:cNvSpPr/>
            <p:nvPr/>
          </p:nvSpPr>
          <p:spPr>
            <a:xfrm>
              <a:off x="3636057" y="5217417"/>
              <a:ext cx="24765" cy="330835"/>
            </a:xfrm>
            <a:custGeom>
              <a:avLst/>
              <a:gdLst/>
              <a:ahLst/>
              <a:cxnLst/>
              <a:rect l="l" t="t" r="r" b="b"/>
              <a:pathLst>
                <a:path w="24764" h="330835">
                  <a:moveTo>
                    <a:pt x="0" y="330794"/>
                  </a:moveTo>
                  <a:lnTo>
                    <a:pt x="24204" y="330794"/>
                  </a:lnTo>
                </a:path>
                <a:path w="24764" h="330835">
                  <a:moveTo>
                    <a:pt x="0" y="0"/>
                  </a:moveTo>
                  <a:lnTo>
                    <a:pt x="24204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1" name="object 421"/>
            <p:cNvSpPr/>
            <p:nvPr/>
          </p:nvSpPr>
          <p:spPr>
            <a:xfrm>
              <a:off x="3660261" y="5152872"/>
              <a:ext cx="121285" cy="541020"/>
            </a:xfrm>
            <a:custGeom>
              <a:avLst/>
              <a:gdLst/>
              <a:ahLst/>
              <a:cxnLst/>
              <a:rect l="l" t="t" r="r" b="b"/>
              <a:pathLst>
                <a:path w="121285" h="541020">
                  <a:moveTo>
                    <a:pt x="121022" y="540567"/>
                  </a:moveTo>
                  <a:lnTo>
                    <a:pt x="0" y="540567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540567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2" name="object 422"/>
            <p:cNvSpPr/>
            <p:nvPr/>
          </p:nvSpPr>
          <p:spPr>
            <a:xfrm>
              <a:off x="3660261" y="5152872"/>
              <a:ext cx="121285" cy="541020"/>
            </a:xfrm>
            <a:custGeom>
              <a:avLst/>
              <a:gdLst/>
              <a:ahLst/>
              <a:cxnLst/>
              <a:rect l="l" t="t" r="r" b="b"/>
              <a:pathLst>
                <a:path w="121285" h="541020">
                  <a:moveTo>
                    <a:pt x="0" y="0"/>
                  </a:moveTo>
                  <a:lnTo>
                    <a:pt x="121022" y="0"/>
                  </a:lnTo>
                  <a:lnTo>
                    <a:pt x="121022" y="540567"/>
                  </a:lnTo>
                  <a:lnTo>
                    <a:pt x="0" y="54056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3" name="object 423"/>
            <p:cNvSpPr/>
            <p:nvPr/>
          </p:nvSpPr>
          <p:spPr>
            <a:xfrm>
              <a:off x="3498898" y="5217417"/>
              <a:ext cx="16510" cy="330835"/>
            </a:xfrm>
            <a:custGeom>
              <a:avLst/>
              <a:gdLst/>
              <a:ahLst/>
              <a:cxnLst/>
              <a:rect l="l" t="t" r="r" b="b"/>
              <a:pathLst>
                <a:path w="16510" h="330835">
                  <a:moveTo>
                    <a:pt x="0" y="330794"/>
                  </a:moveTo>
                  <a:lnTo>
                    <a:pt x="16136" y="330794"/>
                  </a:lnTo>
                </a:path>
                <a:path w="16510" h="33083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4" name="object 424"/>
            <p:cNvSpPr/>
            <p:nvPr/>
          </p:nvSpPr>
          <p:spPr>
            <a:xfrm>
              <a:off x="3515034" y="5209349"/>
              <a:ext cx="121285" cy="492759"/>
            </a:xfrm>
            <a:custGeom>
              <a:avLst/>
              <a:gdLst/>
              <a:ahLst/>
              <a:cxnLst/>
              <a:rect l="l" t="t" r="r" b="b"/>
              <a:pathLst>
                <a:path w="121285" h="492760">
                  <a:moveTo>
                    <a:pt x="121022" y="492158"/>
                  </a:moveTo>
                  <a:lnTo>
                    <a:pt x="0" y="492158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492158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5" name="object 425"/>
            <p:cNvSpPr/>
            <p:nvPr/>
          </p:nvSpPr>
          <p:spPr>
            <a:xfrm>
              <a:off x="3515034" y="5209349"/>
              <a:ext cx="121285" cy="492759"/>
            </a:xfrm>
            <a:custGeom>
              <a:avLst/>
              <a:gdLst/>
              <a:ahLst/>
              <a:cxnLst/>
              <a:rect l="l" t="t" r="r" b="b"/>
              <a:pathLst>
                <a:path w="121285" h="492760">
                  <a:moveTo>
                    <a:pt x="0" y="0"/>
                  </a:moveTo>
                  <a:lnTo>
                    <a:pt x="121022" y="0"/>
                  </a:lnTo>
                  <a:lnTo>
                    <a:pt x="121022" y="492158"/>
                  </a:lnTo>
                  <a:lnTo>
                    <a:pt x="0" y="49215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6" name="object 426"/>
            <p:cNvSpPr/>
            <p:nvPr/>
          </p:nvSpPr>
          <p:spPr>
            <a:xfrm>
              <a:off x="3361739" y="5217417"/>
              <a:ext cx="16510" cy="330835"/>
            </a:xfrm>
            <a:custGeom>
              <a:avLst/>
              <a:gdLst/>
              <a:ahLst/>
              <a:cxnLst/>
              <a:rect l="l" t="t" r="r" b="b"/>
              <a:pathLst>
                <a:path w="16510" h="330835">
                  <a:moveTo>
                    <a:pt x="0" y="330794"/>
                  </a:moveTo>
                  <a:lnTo>
                    <a:pt x="16136" y="330794"/>
                  </a:lnTo>
                </a:path>
                <a:path w="16510" h="33083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7" name="object 427"/>
            <p:cNvSpPr/>
            <p:nvPr/>
          </p:nvSpPr>
          <p:spPr>
            <a:xfrm>
              <a:off x="3377875" y="5031850"/>
              <a:ext cx="121285" cy="710565"/>
            </a:xfrm>
            <a:custGeom>
              <a:avLst/>
              <a:gdLst/>
              <a:ahLst/>
              <a:cxnLst/>
              <a:rect l="l" t="t" r="r" b="b"/>
              <a:pathLst>
                <a:path w="121285" h="710564">
                  <a:moveTo>
                    <a:pt x="121022" y="709998"/>
                  </a:moveTo>
                  <a:lnTo>
                    <a:pt x="0" y="709998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709998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8" name="object 428"/>
            <p:cNvSpPr/>
            <p:nvPr/>
          </p:nvSpPr>
          <p:spPr>
            <a:xfrm>
              <a:off x="3377875" y="5031850"/>
              <a:ext cx="121285" cy="710565"/>
            </a:xfrm>
            <a:custGeom>
              <a:avLst/>
              <a:gdLst/>
              <a:ahLst/>
              <a:cxnLst/>
              <a:rect l="l" t="t" r="r" b="b"/>
              <a:pathLst>
                <a:path w="121285" h="710564">
                  <a:moveTo>
                    <a:pt x="0" y="0"/>
                  </a:moveTo>
                  <a:lnTo>
                    <a:pt x="121022" y="0"/>
                  </a:lnTo>
                  <a:lnTo>
                    <a:pt x="121022" y="709998"/>
                  </a:lnTo>
                  <a:lnTo>
                    <a:pt x="0" y="70999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9" name="object 429"/>
            <p:cNvSpPr/>
            <p:nvPr/>
          </p:nvSpPr>
          <p:spPr>
            <a:xfrm>
              <a:off x="3224580" y="5217417"/>
              <a:ext cx="16510" cy="330835"/>
            </a:xfrm>
            <a:custGeom>
              <a:avLst/>
              <a:gdLst/>
              <a:ahLst/>
              <a:cxnLst/>
              <a:rect l="l" t="t" r="r" b="b"/>
              <a:pathLst>
                <a:path w="16510" h="330835">
                  <a:moveTo>
                    <a:pt x="0" y="330794"/>
                  </a:moveTo>
                  <a:lnTo>
                    <a:pt x="16136" y="330794"/>
                  </a:lnTo>
                </a:path>
                <a:path w="16510" h="33083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0" name="object 430"/>
            <p:cNvSpPr/>
            <p:nvPr/>
          </p:nvSpPr>
          <p:spPr>
            <a:xfrm>
              <a:off x="3240717" y="5072190"/>
              <a:ext cx="121285" cy="685800"/>
            </a:xfrm>
            <a:custGeom>
              <a:avLst/>
              <a:gdLst/>
              <a:ahLst/>
              <a:cxnLst/>
              <a:rect l="l" t="t" r="r" b="b"/>
              <a:pathLst>
                <a:path w="121285" h="685800">
                  <a:moveTo>
                    <a:pt x="121022" y="685794"/>
                  </a:moveTo>
                  <a:lnTo>
                    <a:pt x="0" y="685794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685794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1" name="object 431"/>
            <p:cNvSpPr/>
            <p:nvPr/>
          </p:nvSpPr>
          <p:spPr>
            <a:xfrm>
              <a:off x="3240717" y="5072190"/>
              <a:ext cx="121285" cy="685800"/>
            </a:xfrm>
            <a:custGeom>
              <a:avLst/>
              <a:gdLst/>
              <a:ahLst/>
              <a:cxnLst/>
              <a:rect l="l" t="t" r="r" b="b"/>
              <a:pathLst>
                <a:path w="121285" h="685800">
                  <a:moveTo>
                    <a:pt x="0" y="0"/>
                  </a:moveTo>
                  <a:lnTo>
                    <a:pt x="121022" y="0"/>
                  </a:lnTo>
                  <a:lnTo>
                    <a:pt x="121022" y="685794"/>
                  </a:lnTo>
                  <a:lnTo>
                    <a:pt x="0" y="68579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2" name="object 432"/>
            <p:cNvSpPr/>
            <p:nvPr/>
          </p:nvSpPr>
          <p:spPr>
            <a:xfrm>
              <a:off x="3087422" y="5217417"/>
              <a:ext cx="16510" cy="330835"/>
            </a:xfrm>
            <a:custGeom>
              <a:avLst/>
              <a:gdLst/>
              <a:ahLst/>
              <a:cxnLst/>
              <a:rect l="l" t="t" r="r" b="b"/>
              <a:pathLst>
                <a:path w="16510" h="330835">
                  <a:moveTo>
                    <a:pt x="0" y="330794"/>
                  </a:moveTo>
                  <a:lnTo>
                    <a:pt x="16136" y="330794"/>
                  </a:lnTo>
                </a:path>
                <a:path w="16510" h="33083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3" name="object 433"/>
            <p:cNvSpPr/>
            <p:nvPr/>
          </p:nvSpPr>
          <p:spPr>
            <a:xfrm>
              <a:off x="3103558" y="5128667"/>
              <a:ext cx="121285" cy="637540"/>
            </a:xfrm>
            <a:custGeom>
              <a:avLst/>
              <a:gdLst/>
              <a:ahLst/>
              <a:cxnLst/>
              <a:rect l="l" t="t" r="r" b="b"/>
              <a:pathLst>
                <a:path w="121285" h="637539">
                  <a:moveTo>
                    <a:pt x="121022" y="637385"/>
                  </a:moveTo>
                  <a:lnTo>
                    <a:pt x="0" y="637385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637385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4" name="object 434"/>
            <p:cNvSpPr/>
            <p:nvPr/>
          </p:nvSpPr>
          <p:spPr>
            <a:xfrm>
              <a:off x="3103558" y="5128667"/>
              <a:ext cx="121285" cy="637540"/>
            </a:xfrm>
            <a:custGeom>
              <a:avLst/>
              <a:gdLst/>
              <a:ahLst/>
              <a:cxnLst/>
              <a:rect l="l" t="t" r="r" b="b"/>
              <a:pathLst>
                <a:path w="121285" h="637539">
                  <a:moveTo>
                    <a:pt x="0" y="0"/>
                  </a:moveTo>
                  <a:lnTo>
                    <a:pt x="121022" y="0"/>
                  </a:lnTo>
                  <a:lnTo>
                    <a:pt x="121022" y="637385"/>
                  </a:lnTo>
                  <a:lnTo>
                    <a:pt x="0" y="63738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5" name="object 435"/>
            <p:cNvSpPr/>
            <p:nvPr/>
          </p:nvSpPr>
          <p:spPr>
            <a:xfrm>
              <a:off x="2950263" y="5217417"/>
              <a:ext cx="16510" cy="330835"/>
            </a:xfrm>
            <a:custGeom>
              <a:avLst/>
              <a:gdLst/>
              <a:ahLst/>
              <a:cxnLst/>
              <a:rect l="l" t="t" r="r" b="b"/>
              <a:pathLst>
                <a:path w="16510" h="330835">
                  <a:moveTo>
                    <a:pt x="0" y="330794"/>
                  </a:moveTo>
                  <a:lnTo>
                    <a:pt x="16136" y="330794"/>
                  </a:lnTo>
                </a:path>
                <a:path w="16510" h="33083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6" name="object 436"/>
            <p:cNvSpPr/>
            <p:nvPr/>
          </p:nvSpPr>
          <p:spPr>
            <a:xfrm>
              <a:off x="2966399" y="5193213"/>
              <a:ext cx="121285" cy="573405"/>
            </a:xfrm>
            <a:custGeom>
              <a:avLst/>
              <a:gdLst/>
              <a:ahLst/>
              <a:cxnLst/>
              <a:rect l="l" t="t" r="r" b="b"/>
              <a:pathLst>
                <a:path w="121285" h="573404">
                  <a:moveTo>
                    <a:pt x="121022" y="572839"/>
                  </a:moveTo>
                  <a:lnTo>
                    <a:pt x="0" y="572839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572839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7" name="object 437"/>
            <p:cNvSpPr/>
            <p:nvPr/>
          </p:nvSpPr>
          <p:spPr>
            <a:xfrm>
              <a:off x="2966399" y="5193213"/>
              <a:ext cx="121285" cy="573405"/>
            </a:xfrm>
            <a:custGeom>
              <a:avLst/>
              <a:gdLst/>
              <a:ahLst/>
              <a:cxnLst/>
              <a:rect l="l" t="t" r="r" b="b"/>
              <a:pathLst>
                <a:path w="121285" h="573404">
                  <a:moveTo>
                    <a:pt x="0" y="0"/>
                  </a:moveTo>
                  <a:lnTo>
                    <a:pt x="121022" y="0"/>
                  </a:lnTo>
                  <a:lnTo>
                    <a:pt x="121022" y="572839"/>
                  </a:lnTo>
                  <a:lnTo>
                    <a:pt x="0" y="57283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8" name="object 438"/>
            <p:cNvSpPr/>
            <p:nvPr/>
          </p:nvSpPr>
          <p:spPr>
            <a:xfrm>
              <a:off x="2829240" y="5088327"/>
              <a:ext cx="121285" cy="654050"/>
            </a:xfrm>
            <a:custGeom>
              <a:avLst/>
              <a:gdLst/>
              <a:ahLst/>
              <a:cxnLst/>
              <a:rect l="l" t="t" r="r" b="b"/>
              <a:pathLst>
                <a:path w="121285" h="654050">
                  <a:moveTo>
                    <a:pt x="121022" y="653521"/>
                  </a:moveTo>
                  <a:lnTo>
                    <a:pt x="0" y="653521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653521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9" name="object 439"/>
            <p:cNvSpPr/>
            <p:nvPr/>
          </p:nvSpPr>
          <p:spPr>
            <a:xfrm>
              <a:off x="2829240" y="5088327"/>
              <a:ext cx="121285" cy="654050"/>
            </a:xfrm>
            <a:custGeom>
              <a:avLst/>
              <a:gdLst/>
              <a:ahLst/>
              <a:cxnLst/>
              <a:rect l="l" t="t" r="r" b="b"/>
              <a:pathLst>
                <a:path w="121285" h="654050">
                  <a:moveTo>
                    <a:pt x="0" y="0"/>
                  </a:moveTo>
                  <a:lnTo>
                    <a:pt x="121022" y="0"/>
                  </a:lnTo>
                  <a:lnTo>
                    <a:pt x="121022" y="653521"/>
                  </a:lnTo>
                  <a:lnTo>
                    <a:pt x="0" y="65352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0" name="object 440"/>
            <p:cNvSpPr/>
            <p:nvPr/>
          </p:nvSpPr>
          <p:spPr>
            <a:xfrm>
              <a:off x="2684013" y="5217417"/>
              <a:ext cx="24765" cy="330835"/>
            </a:xfrm>
            <a:custGeom>
              <a:avLst/>
              <a:gdLst/>
              <a:ahLst/>
              <a:cxnLst/>
              <a:rect l="l" t="t" r="r" b="b"/>
              <a:pathLst>
                <a:path w="24764" h="330835">
                  <a:moveTo>
                    <a:pt x="0" y="330794"/>
                  </a:moveTo>
                  <a:lnTo>
                    <a:pt x="24204" y="330794"/>
                  </a:lnTo>
                </a:path>
                <a:path w="24764" h="330835">
                  <a:moveTo>
                    <a:pt x="0" y="0"/>
                  </a:moveTo>
                  <a:lnTo>
                    <a:pt x="24204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1" name="object 441"/>
            <p:cNvSpPr/>
            <p:nvPr/>
          </p:nvSpPr>
          <p:spPr>
            <a:xfrm>
              <a:off x="2708218" y="4991509"/>
              <a:ext cx="121285" cy="767080"/>
            </a:xfrm>
            <a:custGeom>
              <a:avLst/>
              <a:gdLst/>
              <a:ahLst/>
              <a:cxnLst/>
              <a:rect l="l" t="t" r="r" b="b"/>
              <a:pathLst>
                <a:path w="121285" h="767079">
                  <a:moveTo>
                    <a:pt x="121022" y="766475"/>
                  </a:moveTo>
                  <a:lnTo>
                    <a:pt x="0" y="766475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766475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2" name="object 442"/>
            <p:cNvSpPr/>
            <p:nvPr/>
          </p:nvSpPr>
          <p:spPr>
            <a:xfrm>
              <a:off x="2708218" y="4991509"/>
              <a:ext cx="121285" cy="767080"/>
            </a:xfrm>
            <a:custGeom>
              <a:avLst/>
              <a:gdLst/>
              <a:ahLst/>
              <a:cxnLst/>
              <a:rect l="l" t="t" r="r" b="b"/>
              <a:pathLst>
                <a:path w="121285" h="767079">
                  <a:moveTo>
                    <a:pt x="0" y="0"/>
                  </a:moveTo>
                  <a:lnTo>
                    <a:pt x="121022" y="0"/>
                  </a:lnTo>
                  <a:lnTo>
                    <a:pt x="121022" y="766475"/>
                  </a:lnTo>
                  <a:lnTo>
                    <a:pt x="0" y="76647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3" name="object 443"/>
            <p:cNvSpPr/>
            <p:nvPr/>
          </p:nvSpPr>
          <p:spPr>
            <a:xfrm>
              <a:off x="2546855" y="5217417"/>
              <a:ext cx="16510" cy="330835"/>
            </a:xfrm>
            <a:custGeom>
              <a:avLst/>
              <a:gdLst/>
              <a:ahLst/>
              <a:cxnLst/>
              <a:rect l="l" t="t" r="r" b="b"/>
              <a:pathLst>
                <a:path w="16510" h="330835">
                  <a:moveTo>
                    <a:pt x="0" y="330794"/>
                  </a:moveTo>
                  <a:lnTo>
                    <a:pt x="16136" y="330794"/>
                  </a:lnTo>
                </a:path>
                <a:path w="16510" h="33083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4" name="object 444"/>
            <p:cNvSpPr/>
            <p:nvPr/>
          </p:nvSpPr>
          <p:spPr>
            <a:xfrm>
              <a:off x="2562991" y="4886623"/>
              <a:ext cx="121285" cy="887730"/>
            </a:xfrm>
            <a:custGeom>
              <a:avLst/>
              <a:gdLst/>
              <a:ahLst/>
              <a:cxnLst/>
              <a:rect l="l" t="t" r="r" b="b"/>
              <a:pathLst>
                <a:path w="121285" h="887729">
                  <a:moveTo>
                    <a:pt x="121022" y="887498"/>
                  </a:moveTo>
                  <a:lnTo>
                    <a:pt x="0" y="887498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887498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5" name="object 445"/>
            <p:cNvSpPr/>
            <p:nvPr/>
          </p:nvSpPr>
          <p:spPr>
            <a:xfrm>
              <a:off x="2562991" y="4886623"/>
              <a:ext cx="121285" cy="887730"/>
            </a:xfrm>
            <a:custGeom>
              <a:avLst/>
              <a:gdLst/>
              <a:ahLst/>
              <a:cxnLst/>
              <a:rect l="l" t="t" r="r" b="b"/>
              <a:pathLst>
                <a:path w="121285" h="887729">
                  <a:moveTo>
                    <a:pt x="0" y="0"/>
                  </a:moveTo>
                  <a:lnTo>
                    <a:pt x="121022" y="0"/>
                  </a:lnTo>
                  <a:lnTo>
                    <a:pt x="121022" y="887498"/>
                  </a:lnTo>
                  <a:lnTo>
                    <a:pt x="0" y="88749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6" name="object 446"/>
            <p:cNvSpPr/>
            <p:nvPr/>
          </p:nvSpPr>
          <p:spPr>
            <a:xfrm>
              <a:off x="2409696" y="5217417"/>
              <a:ext cx="16510" cy="330835"/>
            </a:xfrm>
            <a:custGeom>
              <a:avLst/>
              <a:gdLst/>
              <a:ahLst/>
              <a:cxnLst/>
              <a:rect l="l" t="t" r="r" b="b"/>
              <a:pathLst>
                <a:path w="16510" h="330835">
                  <a:moveTo>
                    <a:pt x="0" y="330794"/>
                  </a:moveTo>
                  <a:lnTo>
                    <a:pt x="16136" y="330794"/>
                  </a:lnTo>
                </a:path>
                <a:path w="16510" h="33083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7" name="object 447"/>
            <p:cNvSpPr/>
            <p:nvPr/>
          </p:nvSpPr>
          <p:spPr>
            <a:xfrm>
              <a:off x="1183334" y="4884606"/>
              <a:ext cx="1242695" cy="4445"/>
            </a:xfrm>
            <a:custGeom>
              <a:avLst/>
              <a:gdLst/>
              <a:ahLst/>
              <a:cxnLst/>
              <a:rect l="l" t="t" r="r" b="b"/>
              <a:pathLst>
                <a:path w="1242695" h="4445">
                  <a:moveTo>
                    <a:pt x="0" y="4034"/>
                  </a:moveTo>
                  <a:lnTo>
                    <a:pt x="1242497" y="4034"/>
                  </a:lnTo>
                </a:path>
                <a:path w="1242695" h="4445">
                  <a:moveTo>
                    <a:pt x="0" y="0"/>
                  </a:moveTo>
                  <a:lnTo>
                    <a:pt x="1242497" y="0"/>
                  </a:lnTo>
                </a:path>
              </a:pathLst>
            </a:custGeom>
            <a:ln w="40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8" name="object 448"/>
            <p:cNvSpPr/>
            <p:nvPr/>
          </p:nvSpPr>
          <p:spPr>
            <a:xfrm>
              <a:off x="2425832" y="4628441"/>
              <a:ext cx="121285" cy="1024890"/>
            </a:xfrm>
            <a:custGeom>
              <a:avLst/>
              <a:gdLst/>
              <a:ahLst/>
              <a:cxnLst/>
              <a:rect l="l" t="t" r="r" b="b"/>
              <a:pathLst>
                <a:path w="121285" h="1024889">
                  <a:moveTo>
                    <a:pt x="121022" y="1024657"/>
                  </a:moveTo>
                  <a:lnTo>
                    <a:pt x="0" y="1024657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1024657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9" name="object 449"/>
            <p:cNvSpPr/>
            <p:nvPr/>
          </p:nvSpPr>
          <p:spPr>
            <a:xfrm>
              <a:off x="2425832" y="4628441"/>
              <a:ext cx="121285" cy="1024890"/>
            </a:xfrm>
            <a:custGeom>
              <a:avLst/>
              <a:gdLst/>
              <a:ahLst/>
              <a:cxnLst/>
              <a:rect l="l" t="t" r="r" b="b"/>
              <a:pathLst>
                <a:path w="121285" h="1024889">
                  <a:moveTo>
                    <a:pt x="0" y="0"/>
                  </a:moveTo>
                  <a:lnTo>
                    <a:pt x="121022" y="0"/>
                  </a:lnTo>
                  <a:lnTo>
                    <a:pt x="121022" y="1024657"/>
                  </a:lnTo>
                  <a:lnTo>
                    <a:pt x="0" y="102465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0" name="object 450"/>
            <p:cNvSpPr/>
            <p:nvPr/>
          </p:nvSpPr>
          <p:spPr>
            <a:xfrm>
              <a:off x="1312425" y="5217417"/>
              <a:ext cx="976630" cy="330835"/>
            </a:xfrm>
            <a:custGeom>
              <a:avLst/>
              <a:gdLst/>
              <a:ahLst/>
              <a:cxnLst/>
              <a:rect l="l" t="t" r="r" b="b"/>
              <a:pathLst>
                <a:path w="976630" h="330835">
                  <a:moveTo>
                    <a:pt x="822952" y="330794"/>
                  </a:moveTo>
                  <a:lnTo>
                    <a:pt x="976248" y="330794"/>
                  </a:lnTo>
                </a:path>
                <a:path w="976630" h="330835">
                  <a:moveTo>
                    <a:pt x="0" y="0"/>
                  </a:moveTo>
                  <a:lnTo>
                    <a:pt x="976248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1" name="object 451"/>
            <p:cNvSpPr/>
            <p:nvPr/>
          </p:nvSpPr>
          <p:spPr>
            <a:xfrm>
              <a:off x="2288673" y="4991509"/>
              <a:ext cx="121285" cy="734695"/>
            </a:xfrm>
            <a:custGeom>
              <a:avLst/>
              <a:gdLst/>
              <a:ahLst/>
              <a:cxnLst/>
              <a:rect l="l" t="t" r="r" b="b"/>
              <a:pathLst>
                <a:path w="121285" h="734695">
                  <a:moveTo>
                    <a:pt x="121022" y="734203"/>
                  </a:moveTo>
                  <a:lnTo>
                    <a:pt x="0" y="734203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734203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2" name="object 452"/>
            <p:cNvSpPr/>
            <p:nvPr/>
          </p:nvSpPr>
          <p:spPr>
            <a:xfrm>
              <a:off x="2288673" y="4991509"/>
              <a:ext cx="121285" cy="734695"/>
            </a:xfrm>
            <a:custGeom>
              <a:avLst/>
              <a:gdLst/>
              <a:ahLst/>
              <a:cxnLst/>
              <a:rect l="l" t="t" r="r" b="b"/>
              <a:pathLst>
                <a:path w="121285" h="734695">
                  <a:moveTo>
                    <a:pt x="0" y="0"/>
                  </a:moveTo>
                  <a:lnTo>
                    <a:pt x="121022" y="0"/>
                  </a:lnTo>
                  <a:lnTo>
                    <a:pt x="121022" y="734203"/>
                  </a:lnTo>
                  <a:lnTo>
                    <a:pt x="0" y="73420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3" name="object 453"/>
            <p:cNvSpPr/>
            <p:nvPr/>
          </p:nvSpPr>
          <p:spPr>
            <a:xfrm>
              <a:off x="2151514" y="5612758"/>
              <a:ext cx="121285" cy="161925"/>
            </a:xfrm>
            <a:custGeom>
              <a:avLst/>
              <a:gdLst/>
              <a:ahLst/>
              <a:cxnLst/>
              <a:rect l="l" t="t" r="r" b="b"/>
              <a:pathLst>
                <a:path w="121285" h="161925">
                  <a:moveTo>
                    <a:pt x="121022" y="161363"/>
                  </a:moveTo>
                  <a:lnTo>
                    <a:pt x="0" y="161363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161363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4" name="object 454"/>
            <p:cNvSpPr/>
            <p:nvPr/>
          </p:nvSpPr>
          <p:spPr>
            <a:xfrm>
              <a:off x="2151514" y="5612758"/>
              <a:ext cx="121285" cy="161925"/>
            </a:xfrm>
            <a:custGeom>
              <a:avLst/>
              <a:gdLst/>
              <a:ahLst/>
              <a:cxnLst/>
              <a:rect l="l" t="t" r="r" b="b"/>
              <a:pathLst>
                <a:path w="121285" h="161925">
                  <a:moveTo>
                    <a:pt x="0" y="0"/>
                  </a:moveTo>
                  <a:lnTo>
                    <a:pt x="121022" y="0"/>
                  </a:lnTo>
                  <a:lnTo>
                    <a:pt x="121022" y="161363"/>
                  </a:lnTo>
                  <a:lnTo>
                    <a:pt x="0" y="16136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5" name="object 455"/>
            <p:cNvSpPr/>
            <p:nvPr/>
          </p:nvSpPr>
          <p:spPr>
            <a:xfrm>
              <a:off x="1998219" y="5548212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6" name="object 456"/>
            <p:cNvSpPr/>
            <p:nvPr/>
          </p:nvSpPr>
          <p:spPr>
            <a:xfrm>
              <a:off x="2014356" y="5475599"/>
              <a:ext cx="121285" cy="314960"/>
            </a:xfrm>
            <a:custGeom>
              <a:avLst/>
              <a:gdLst/>
              <a:ahLst/>
              <a:cxnLst/>
              <a:rect l="l" t="t" r="r" b="b"/>
              <a:pathLst>
                <a:path w="121285" h="314960">
                  <a:moveTo>
                    <a:pt x="121022" y="314658"/>
                  </a:moveTo>
                  <a:lnTo>
                    <a:pt x="0" y="314658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314658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7" name="object 457"/>
            <p:cNvSpPr/>
            <p:nvPr/>
          </p:nvSpPr>
          <p:spPr>
            <a:xfrm>
              <a:off x="2014356" y="5475599"/>
              <a:ext cx="121285" cy="314960"/>
            </a:xfrm>
            <a:custGeom>
              <a:avLst/>
              <a:gdLst/>
              <a:ahLst/>
              <a:cxnLst/>
              <a:rect l="l" t="t" r="r" b="b"/>
              <a:pathLst>
                <a:path w="121285" h="314960">
                  <a:moveTo>
                    <a:pt x="0" y="0"/>
                  </a:moveTo>
                  <a:lnTo>
                    <a:pt x="121022" y="0"/>
                  </a:lnTo>
                  <a:lnTo>
                    <a:pt x="121022" y="314658"/>
                  </a:lnTo>
                  <a:lnTo>
                    <a:pt x="0" y="31465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8" name="object 458"/>
            <p:cNvSpPr/>
            <p:nvPr/>
          </p:nvSpPr>
          <p:spPr>
            <a:xfrm>
              <a:off x="1861060" y="5548212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9" name="object 459"/>
            <p:cNvSpPr/>
            <p:nvPr/>
          </p:nvSpPr>
          <p:spPr>
            <a:xfrm>
              <a:off x="1877197" y="5338440"/>
              <a:ext cx="121285" cy="411480"/>
            </a:xfrm>
            <a:custGeom>
              <a:avLst/>
              <a:gdLst/>
              <a:ahLst/>
              <a:cxnLst/>
              <a:rect l="l" t="t" r="r" b="b"/>
              <a:pathLst>
                <a:path w="121285" h="411479">
                  <a:moveTo>
                    <a:pt x="121022" y="411476"/>
                  </a:moveTo>
                  <a:lnTo>
                    <a:pt x="0" y="411476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411476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0" name="object 460"/>
            <p:cNvSpPr/>
            <p:nvPr/>
          </p:nvSpPr>
          <p:spPr>
            <a:xfrm>
              <a:off x="1877197" y="5338440"/>
              <a:ext cx="121285" cy="411480"/>
            </a:xfrm>
            <a:custGeom>
              <a:avLst/>
              <a:gdLst/>
              <a:ahLst/>
              <a:cxnLst/>
              <a:rect l="l" t="t" r="r" b="b"/>
              <a:pathLst>
                <a:path w="121285" h="411479">
                  <a:moveTo>
                    <a:pt x="0" y="0"/>
                  </a:moveTo>
                  <a:lnTo>
                    <a:pt x="121022" y="0"/>
                  </a:lnTo>
                  <a:lnTo>
                    <a:pt x="121022" y="411476"/>
                  </a:lnTo>
                  <a:lnTo>
                    <a:pt x="0" y="41147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1" name="object 461"/>
            <p:cNvSpPr/>
            <p:nvPr/>
          </p:nvSpPr>
          <p:spPr>
            <a:xfrm>
              <a:off x="1723902" y="5548212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2" name="object 462"/>
            <p:cNvSpPr/>
            <p:nvPr/>
          </p:nvSpPr>
          <p:spPr>
            <a:xfrm>
              <a:off x="1740038" y="5370713"/>
              <a:ext cx="121285" cy="411480"/>
            </a:xfrm>
            <a:custGeom>
              <a:avLst/>
              <a:gdLst/>
              <a:ahLst/>
              <a:cxnLst/>
              <a:rect l="l" t="t" r="r" b="b"/>
              <a:pathLst>
                <a:path w="121285" h="411479">
                  <a:moveTo>
                    <a:pt x="121022" y="411476"/>
                  </a:moveTo>
                  <a:lnTo>
                    <a:pt x="0" y="411476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411476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3" name="object 463"/>
            <p:cNvSpPr/>
            <p:nvPr/>
          </p:nvSpPr>
          <p:spPr>
            <a:xfrm>
              <a:off x="1740038" y="5370713"/>
              <a:ext cx="121285" cy="411480"/>
            </a:xfrm>
            <a:custGeom>
              <a:avLst/>
              <a:gdLst/>
              <a:ahLst/>
              <a:cxnLst/>
              <a:rect l="l" t="t" r="r" b="b"/>
              <a:pathLst>
                <a:path w="121285" h="411479">
                  <a:moveTo>
                    <a:pt x="0" y="0"/>
                  </a:moveTo>
                  <a:lnTo>
                    <a:pt x="121022" y="0"/>
                  </a:lnTo>
                  <a:lnTo>
                    <a:pt x="121022" y="411476"/>
                  </a:lnTo>
                  <a:lnTo>
                    <a:pt x="0" y="41147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4" name="object 464"/>
            <p:cNvSpPr/>
            <p:nvPr/>
          </p:nvSpPr>
          <p:spPr>
            <a:xfrm>
              <a:off x="1449584" y="5548212"/>
              <a:ext cx="153670" cy="0"/>
            </a:xfrm>
            <a:custGeom>
              <a:avLst/>
              <a:gdLst/>
              <a:ahLst/>
              <a:cxnLst/>
              <a:rect l="l" t="t" r="r" b="b"/>
              <a:pathLst>
                <a:path w="153669">
                  <a:moveTo>
                    <a:pt x="0" y="0"/>
                  </a:moveTo>
                  <a:lnTo>
                    <a:pt x="153295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5" name="object 465"/>
            <p:cNvSpPr/>
            <p:nvPr/>
          </p:nvSpPr>
          <p:spPr>
            <a:xfrm>
              <a:off x="1602879" y="5427190"/>
              <a:ext cx="121285" cy="347345"/>
            </a:xfrm>
            <a:custGeom>
              <a:avLst/>
              <a:gdLst/>
              <a:ahLst/>
              <a:cxnLst/>
              <a:rect l="l" t="t" r="r" b="b"/>
              <a:pathLst>
                <a:path w="121285" h="347345">
                  <a:moveTo>
                    <a:pt x="121022" y="346931"/>
                  </a:moveTo>
                  <a:lnTo>
                    <a:pt x="0" y="346931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346931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6" name="object 466"/>
            <p:cNvSpPr/>
            <p:nvPr/>
          </p:nvSpPr>
          <p:spPr>
            <a:xfrm>
              <a:off x="1602879" y="5427190"/>
              <a:ext cx="121285" cy="347345"/>
            </a:xfrm>
            <a:custGeom>
              <a:avLst/>
              <a:gdLst/>
              <a:ahLst/>
              <a:cxnLst/>
              <a:rect l="l" t="t" r="r" b="b"/>
              <a:pathLst>
                <a:path w="121285" h="347345">
                  <a:moveTo>
                    <a:pt x="0" y="0"/>
                  </a:moveTo>
                  <a:lnTo>
                    <a:pt x="121022" y="0"/>
                  </a:lnTo>
                  <a:lnTo>
                    <a:pt x="121022" y="346931"/>
                  </a:lnTo>
                  <a:lnTo>
                    <a:pt x="0" y="34693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7" name="object 467"/>
            <p:cNvSpPr/>
            <p:nvPr/>
          </p:nvSpPr>
          <p:spPr>
            <a:xfrm>
              <a:off x="1465720" y="5580485"/>
              <a:ext cx="121285" cy="129539"/>
            </a:xfrm>
            <a:custGeom>
              <a:avLst/>
              <a:gdLst/>
              <a:ahLst/>
              <a:cxnLst/>
              <a:rect l="l" t="t" r="r" b="b"/>
              <a:pathLst>
                <a:path w="121284" h="129539">
                  <a:moveTo>
                    <a:pt x="121022" y="129090"/>
                  </a:moveTo>
                  <a:lnTo>
                    <a:pt x="0" y="129090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12909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8" name="object 468"/>
            <p:cNvSpPr/>
            <p:nvPr/>
          </p:nvSpPr>
          <p:spPr>
            <a:xfrm>
              <a:off x="1465720" y="5580485"/>
              <a:ext cx="121285" cy="129539"/>
            </a:xfrm>
            <a:custGeom>
              <a:avLst/>
              <a:gdLst/>
              <a:ahLst/>
              <a:cxnLst/>
              <a:rect l="l" t="t" r="r" b="b"/>
              <a:pathLst>
                <a:path w="121284" h="129539">
                  <a:moveTo>
                    <a:pt x="0" y="0"/>
                  </a:moveTo>
                  <a:lnTo>
                    <a:pt x="121022" y="0"/>
                  </a:lnTo>
                  <a:lnTo>
                    <a:pt x="121022" y="129090"/>
                  </a:lnTo>
                  <a:lnTo>
                    <a:pt x="0" y="1290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9" name="object 469"/>
            <p:cNvSpPr/>
            <p:nvPr/>
          </p:nvSpPr>
          <p:spPr>
            <a:xfrm>
              <a:off x="1328561" y="5290031"/>
              <a:ext cx="121285" cy="323215"/>
            </a:xfrm>
            <a:custGeom>
              <a:avLst/>
              <a:gdLst/>
              <a:ahLst/>
              <a:cxnLst/>
              <a:rect l="l" t="t" r="r" b="b"/>
              <a:pathLst>
                <a:path w="121284" h="323214">
                  <a:moveTo>
                    <a:pt x="121022" y="322726"/>
                  </a:moveTo>
                  <a:lnTo>
                    <a:pt x="0" y="322726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322726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0" name="object 470"/>
            <p:cNvSpPr/>
            <p:nvPr/>
          </p:nvSpPr>
          <p:spPr>
            <a:xfrm>
              <a:off x="1328561" y="5290031"/>
              <a:ext cx="121285" cy="323215"/>
            </a:xfrm>
            <a:custGeom>
              <a:avLst/>
              <a:gdLst/>
              <a:ahLst/>
              <a:cxnLst/>
              <a:rect l="l" t="t" r="r" b="b"/>
              <a:pathLst>
                <a:path w="121284" h="323214">
                  <a:moveTo>
                    <a:pt x="0" y="0"/>
                  </a:moveTo>
                  <a:lnTo>
                    <a:pt x="121022" y="0"/>
                  </a:lnTo>
                  <a:lnTo>
                    <a:pt x="121022" y="322726"/>
                  </a:lnTo>
                  <a:lnTo>
                    <a:pt x="0" y="32272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1" name="object 471"/>
            <p:cNvSpPr/>
            <p:nvPr/>
          </p:nvSpPr>
          <p:spPr>
            <a:xfrm>
              <a:off x="1183334" y="5217417"/>
              <a:ext cx="8255" cy="0"/>
            </a:xfrm>
            <a:custGeom>
              <a:avLst/>
              <a:gdLst/>
              <a:ahLst/>
              <a:cxnLst/>
              <a:rect l="l" t="t" r="r" b="b"/>
              <a:pathLst>
                <a:path w="8255">
                  <a:moveTo>
                    <a:pt x="0" y="0"/>
                  </a:moveTo>
                  <a:lnTo>
                    <a:pt x="8068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2" name="object 472"/>
            <p:cNvSpPr/>
            <p:nvPr/>
          </p:nvSpPr>
          <p:spPr>
            <a:xfrm>
              <a:off x="1191403" y="4999577"/>
              <a:ext cx="121285" cy="581025"/>
            </a:xfrm>
            <a:custGeom>
              <a:avLst/>
              <a:gdLst/>
              <a:ahLst/>
              <a:cxnLst/>
              <a:rect l="l" t="t" r="r" b="b"/>
              <a:pathLst>
                <a:path w="121284" h="581025">
                  <a:moveTo>
                    <a:pt x="121022" y="580907"/>
                  </a:moveTo>
                  <a:lnTo>
                    <a:pt x="0" y="580907"/>
                  </a:lnTo>
                  <a:lnTo>
                    <a:pt x="0" y="0"/>
                  </a:lnTo>
                  <a:lnTo>
                    <a:pt x="121022" y="0"/>
                  </a:lnTo>
                  <a:lnTo>
                    <a:pt x="121022" y="580907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3" name="object 473"/>
            <p:cNvSpPr/>
            <p:nvPr/>
          </p:nvSpPr>
          <p:spPr>
            <a:xfrm>
              <a:off x="1191403" y="4999577"/>
              <a:ext cx="121285" cy="581025"/>
            </a:xfrm>
            <a:custGeom>
              <a:avLst/>
              <a:gdLst/>
              <a:ahLst/>
              <a:cxnLst/>
              <a:rect l="l" t="t" r="r" b="b"/>
              <a:pathLst>
                <a:path w="121284" h="581025">
                  <a:moveTo>
                    <a:pt x="0" y="0"/>
                  </a:moveTo>
                  <a:lnTo>
                    <a:pt x="121022" y="0"/>
                  </a:lnTo>
                  <a:lnTo>
                    <a:pt x="121022" y="580907"/>
                  </a:lnTo>
                  <a:lnTo>
                    <a:pt x="0" y="58090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4" name="object 474"/>
            <p:cNvSpPr/>
            <p:nvPr/>
          </p:nvSpPr>
          <p:spPr>
            <a:xfrm>
              <a:off x="1046176" y="5217417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5" name="object 475"/>
            <p:cNvSpPr/>
            <p:nvPr/>
          </p:nvSpPr>
          <p:spPr>
            <a:xfrm>
              <a:off x="1046176" y="4884606"/>
              <a:ext cx="16510" cy="4445"/>
            </a:xfrm>
            <a:custGeom>
              <a:avLst/>
              <a:gdLst/>
              <a:ahLst/>
              <a:cxnLst/>
              <a:rect l="l" t="t" r="r" b="b"/>
              <a:pathLst>
                <a:path w="16509" h="4445">
                  <a:moveTo>
                    <a:pt x="0" y="4034"/>
                  </a:moveTo>
                  <a:lnTo>
                    <a:pt x="16136" y="4034"/>
                  </a:lnTo>
                </a:path>
                <a:path w="16509" h="444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40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6" name="object 476"/>
            <p:cNvSpPr/>
            <p:nvPr/>
          </p:nvSpPr>
          <p:spPr>
            <a:xfrm>
              <a:off x="1062312" y="4773669"/>
              <a:ext cx="121285" cy="742315"/>
            </a:xfrm>
            <a:custGeom>
              <a:avLst/>
              <a:gdLst/>
              <a:ahLst/>
              <a:cxnLst/>
              <a:rect l="l" t="t" r="r" b="b"/>
              <a:pathLst>
                <a:path w="121284" h="742314">
                  <a:moveTo>
                    <a:pt x="0" y="742271"/>
                  </a:moveTo>
                  <a:lnTo>
                    <a:pt x="121022" y="742271"/>
                  </a:lnTo>
                  <a:lnTo>
                    <a:pt x="121022" y="0"/>
                  </a:lnTo>
                  <a:lnTo>
                    <a:pt x="0" y="0"/>
                  </a:lnTo>
                  <a:lnTo>
                    <a:pt x="0" y="742271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7" name="object 477"/>
            <p:cNvSpPr/>
            <p:nvPr/>
          </p:nvSpPr>
          <p:spPr>
            <a:xfrm>
              <a:off x="1062312" y="4741396"/>
              <a:ext cx="121285" cy="774700"/>
            </a:xfrm>
            <a:custGeom>
              <a:avLst/>
              <a:gdLst/>
              <a:ahLst/>
              <a:cxnLst/>
              <a:rect l="l" t="t" r="r" b="b"/>
              <a:pathLst>
                <a:path w="121284" h="774700">
                  <a:moveTo>
                    <a:pt x="0" y="0"/>
                  </a:moveTo>
                  <a:lnTo>
                    <a:pt x="121022" y="0"/>
                  </a:lnTo>
                  <a:lnTo>
                    <a:pt x="121022" y="774543"/>
                  </a:lnTo>
                  <a:lnTo>
                    <a:pt x="0" y="77454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8" name="object 478"/>
            <p:cNvSpPr/>
            <p:nvPr/>
          </p:nvSpPr>
          <p:spPr>
            <a:xfrm>
              <a:off x="868676" y="5217417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340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9" name="object 479"/>
            <p:cNvSpPr/>
            <p:nvPr/>
          </p:nvSpPr>
          <p:spPr>
            <a:xfrm>
              <a:off x="909017" y="5217417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0" name="object 480"/>
            <p:cNvSpPr/>
            <p:nvPr/>
          </p:nvSpPr>
          <p:spPr>
            <a:xfrm>
              <a:off x="868676" y="4886623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340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" name="object 481"/>
            <p:cNvSpPr/>
            <p:nvPr/>
          </p:nvSpPr>
          <p:spPr>
            <a:xfrm>
              <a:off x="909017" y="4884606"/>
              <a:ext cx="16510" cy="4445"/>
            </a:xfrm>
            <a:custGeom>
              <a:avLst/>
              <a:gdLst/>
              <a:ahLst/>
              <a:cxnLst/>
              <a:rect l="l" t="t" r="r" b="b"/>
              <a:pathLst>
                <a:path w="16509" h="4445">
                  <a:moveTo>
                    <a:pt x="0" y="4034"/>
                  </a:moveTo>
                  <a:lnTo>
                    <a:pt x="16136" y="4034"/>
                  </a:lnTo>
                </a:path>
                <a:path w="16509" h="4445">
                  <a:moveTo>
                    <a:pt x="0" y="0"/>
                  </a:moveTo>
                  <a:lnTo>
                    <a:pt x="16136" y="0"/>
                  </a:lnTo>
                </a:path>
              </a:pathLst>
            </a:custGeom>
            <a:ln w="40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" name="object 482"/>
            <p:cNvSpPr/>
            <p:nvPr/>
          </p:nvSpPr>
          <p:spPr>
            <a:xfrm>
              <a:off x="925153" y="4773669"/>
              <a:ext cx="121285" cy="774700"/>
            </a:xfrm>
            <a:custGeom>
              <a:avLst/>
              <a:gdLst/>
              <a:ahLst/>
              <a:cxnLst/>
              <a:rect l="l" t="t" r="r" b="b"/>
              <a:pathLst>
                <a:path w="121284" h="774700">
                  <a:moveTo>
                    <a:pt x="0" y="774543"/>
                  </a:moveTo>
                  <a:lnTo>
                    <a:pt x="121022" y="774543"/>
                  </a:lnTo>
                  <a:lnTo>
                    <a:pt x="121022" y="0"/>
                  </a:lnTo>
                  <a:lnTo>
                    <a:pt x="0" y="0"/>
                  </a:lnTo>
                  <a:lnTo>
                    <a:pt x="0" y="774543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3" name="object 483"/>
            <p:cNvSpPr/>
            <p:nvPr/>
          </p:nvSpPr>
          <p:spPr>
            <a:xfrm>
              <a:off x="925153" y="4660714"/>
              <a:ext cx="121285" cy="887730"/>
            </a:xfrm>
            <a:custGeom>
              <a:avLst/>
              <a:gdLst/>
              <a:ahLst/>
              <a:cxnLst/>
              <a:rect l="l" t="t" r="r" b="b"/>
              <a:pathLst>
                <a:path w="121284" h="887729">
                  <a:moveTo>
                    <a:pt x="0" y="0"/>
                  </a:moveTo>
                  <a:lnTo>
                    <a:pt x="121022" y="0"/>
                  </a:lnTo>
                  <a:lnTo>
                    <a:pt x="121022" y="887498"/>
                  </a:lnTo>
                  <a:lnTo>
                    <a:pt x="0" y="88749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4" name="object 484"/>
            <p:cNvSpPr/>
            <p:nvPr/>
          </p:nvSpPr>
          <p:spPr>
            <a:xfrm>
              <a:off x="909017" y="4781736"/>
              <a:ext cx="8350884" cy="0"/>
            </a:xfrm>
            <a:custGeom>
              <a:avLst/>
              <a:gdLst/>
              <a:ahLst/>
              <a:cxnLst/>
              <a:rect l="l" t="t" r="r" b="b"/>
              <a:pathLst>
                <a:path w="8350884">
                  <a:moveTo>
                    <a:pt x="0" y="0"/>
                  </a:moveTo>
                  <a:lnTo>
                    <a:pt x="8350551" y="0"/>
                  </a:lnTo>
                </a:path>
              </a:pathLst>
            </a:custGeom>
            <a:ln w="16136">
              <a:solidFill>
                <a:srgbClr val="C6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5" name="object 485"/>
            <p:cNvSpPr/>
            <p:nvPr/>
          </p:nvSpPr>
          <p:spPr>
            <a:xfrm>
              <a:off x="917085" y="4652646"/>
              <a:ext cx="1065530" cy="121285"/>
            </a:xfrm>
            <a:custGeom>
              <a:avLst/>
              <a:gdLst/>
              <a:ahLst/>
              <a:cxnLst/>
              <a:rect l="l" t="t" r="r" b="b"/>
              <a:pathLst>
                <a:path w="1065530" h="121285">
                  <a:moveTo>
                    <a:pt x="1064997" y="121022"/>
                  </a:moveTo>
                  <a:lnTo>
                    <a:pt x="0" y="121022"/>
                  </a:lnTo>
                  <a:lnTo>
                    <a:pt x="0" y="0"/>
                  </a:lnTo>
                  <a:lnTo>
                    <a:pt x="1064997" y="0"/>
                  </a:lnTo>
                  <a:lnTo>
                    <a:pt x="1064997" y="1210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6" name="object 486"/>
            <p:cNvSpPr/>
            <p:nvPr/>
          </p:nvSpPr>
          <p:spPr>
            <a:xfrm>
              <a:off x="868676" y="892881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340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7" name="object 487"/>
            <p:cNvSpPr/>
            <p:nvPr/>
          </p:nvSpPr>
          <p:spPr>
            <a:xfrm>
              <a:off x="909017" y="892881"/>
              <a:ext cx="8350884" cy="0"/>
            </a:xfrm>
            <a:custGeom>
              <a:avLst/>
              <a:gdLst/>
              <a:ahLst/>
              <a:cxnLst/>
              <a:rect l="l" t="t" r="r" b="b"/>
              <a:pathLst>
                <a:path w="8350884">
                  <a:moveTo>
                    <a:pt x="0" y="0"/>
                  </a:moveTo>
                  <a:lnTo>
                    <a:pt x="8350551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88" name="object 488"/>
          <p:cNvSpPr txBox="1"/>
          <p:nvPr/>
        </p:nvSpPr>
        <p:spPr>
          <a:xfrm>
            <a:off x="966051" y="5828517"/>
            <a:ext cx="7423827" cy="259416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47067" defTabSz="806867">
              <a:lnSpc>
                <a:spcPts val="675"/>
              </a:lnSpc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Jan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18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4740" defTabSz="806867">
              <a:spcBef>
                <a:spcPts val="265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Feb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18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19051" defTabSz="806867">
              <a:spcBef>
                <a:spcPts val="101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Mar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18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6981" defTabSz="806867">
              <a:spcBef>
                <a:spcPts val="269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Apr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18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11206" defTabSz="806867">
              <a:spcBef>
                <a:spcPts val="154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May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18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43705" defTabSz="806867">
              <a:spcBef>
                <a:spcPts val="269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Jun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 18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66679" defTabSz="806867">
              <a:spcBef>
                <a:spcPts val="154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Jul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18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27456" defTabSz="806867">
              <a:spcBef>
                <a:spcPts val="269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Aug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18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4740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Sep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18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9783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Oct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18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23534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Nov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18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0257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Dec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18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47067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Jan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19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4740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Feb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19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19051" defTabSz="806867">
              <a:spcBef>
                <a:spcPts val="154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Mar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19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6981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Apr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19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11206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May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19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43705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Jun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 19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66679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Jul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19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27456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Aug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19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4740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Sep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19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9783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Oct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19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23534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Nov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19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0257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Dec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19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47067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Jan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20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4740" defTabSz="806867">
              <a:spcBef>
                <a:spcPts val="269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Feb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20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19051" defTabSz="806867">
              <a:spcBef>
                <a:spcPts val="154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Mar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20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6981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Apr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20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11206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May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20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43705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Jun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 20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66679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Jul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20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27456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Aug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20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4740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Sep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20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9783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Oct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20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23534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Nov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20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0257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Dec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20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47067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Jan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21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4740" defTabSz="806867">
              <a:spcBef>
                <a:spcPts val="269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Feb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21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19051" defTabSz="806867">
              <a:spcBef>
                <a:spcPts val="97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Mar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21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6981" defTabSz="806867">
              <a:spcBef>
                <a:spcPts val="269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Apr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21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11206" defTabSz="806867">
              <a:spcBef>
                <a:spcPts val="154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May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21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43705" defTabSz="806867">
              <a:spcBef>
                <a:spcPts val="269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Jun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 21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66679" defTabSz="806867">
              <a:spcBef>
                <a:spcPts val="154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Jul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21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27456" defTabSz="806867">
              <a:spcBef>
                <a:spcPts val="269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Aug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21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4740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Sep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21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9783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Oct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21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23534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Nov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21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0257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Dec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21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47067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Jan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22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4740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Feb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22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19051" defTabSz="806867">
              <a:spcBef>
                <a:spcPts val="154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Mar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22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6981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Apr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22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11206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May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22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43705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Jun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 22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66679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Jul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22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27456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Aug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22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4740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Sep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22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9783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Oct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22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23534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Nov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22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0257" defTabSz="806867">
              <a:spcBef>
                <a:spcPts val="212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Dec</a:t>
            </a:r>
            <a:r>
              <a:rPr sz="618" kern="0" spc="-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22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47067" defTabSz="806867">
              <a:spcBef>
                <a:spcPts val="154"/>
              </a:spcBef>
            </a:pPr>
            <a:r>
              <a:rPr sz="618" kern="0" dirty="0">
                <a:solidFill>
                  <a:sysClr val="windowText" lastClr="000000"/>
                </a:solidFill>
                <a:latin typeface="Calibri"/>
                <a:cs typeface="Calibri"/>
              </a:rPr>
              <a:t>Jan</a:t>
            </a:r>
            <a:r>
              <a:rPr sz="618" kern="0" spc="-22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618" kern="0" spc="-31" dirty="0">
                <a:solidFill>
                  <a:sysClr val="windowText" lastClr="000000"/>
                </a:solidFill>
                <a:latin typeface="Calibri"/>
                <a:cs typeface="Calibri"/>
              </a:rPr>
              <a:t>23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489" name="object 489"/>
          <p:cNvSpPr txBox="1"/>
          <p:nvPr/>
        </p:nvSpPr>
        <p:spPr>
          <a:xfrm>
            <a:off x="637911" y="776631"/>
            <a:ext cx="1237690" cy="4936423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R="981688" algn="r" defTabSz="806867">
              <a:spcBef>
                <a:spcPts val="97"/>
              </a:spcBef>
            </a:pPr>
            <a:r>
              <a:rPr sz="662" kern="0" spc="-9" dirty="0">
                <a:solidFill>
                  <a:sysClr val="windowText" lastClr="000000"/>
                </a:solidFill>
                <a:latin typeface="Calibri"/>
                <a:cs typeface="Calibri"/>
              </a:rPr>
              <a:t>85,000</a:t>
            </a:r>
            <a:endParaRPr sz="662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806867">
              <a:spcBef>
                <a:spcPts val="31"/>
              </a:spcBef>
            </a:pPr>
            <a:endParaRPr sz="83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R="981688" algn="r" defTabSz="806867">
              <a:spcBef>
                <a:spcPts val="4"/>
              </a:spcBef>
            </a:pPr>
            <a:r>
              <a:rPr sz="662" kern="0" spc="-9" dirty="0">
                <a:solidFill>
                  <a:sysClr val="windowText" lastClr="000000"/>
                </a:solidFill>
                <a:latin typeface="Calibri"/>
                <a:cs typeface="Calibri"/>
              </a:rPr>
              <a:t>80,000</a:t>
            </a:r>
            <a:endParaRPr sz="662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806867"/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806867">
              <a:spcBef>
                <a:spcPts val="49"/>
              </a:spcBef>
            </a:pPr>
            <a:endParaRPr sz="574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R="981688" algn="r" defTabSz="806867"/>
            <a:r>
              <a:rPr sz="662" kern="0" spc="-9" dirty="0">
                <a:solidFill>
                  <a:sysClr val="windowText" lastClr="000000"/>
                </a:solidFill>
                <a:latin typeface="Calibri"/>
                <a:cs typeface="Calibri"/>
              </a:rPr>
              <a:t>75,000</a:t>
            </a:r>
            <a:endParaRPr sz="662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806867"/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806867">
              <a:spcBef>
                <a:spcPts val="53"/>
              </a:spcBef>
            </a:pP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R="981688" algn="r" defTabSz="806867"/>
            <a:r>
              <a:rPr sz="662" kern="0" spc="-9" dirty="0">
                <a:solidFill>
                  <a:sysClr val="windowText" lastClr="000000"/>
                </a:solidFill>
                <a:latin typeface="Calibri"/>
                <a:cs typeface="Calibri"/>
              </a:rPr>
              <a:t>70,000</a:t>
            </a:r>
            <a:endParaRPr sz="662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806867"/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806867">
              <a:spcBef>
                <a:spcPts val="49"/>
              </a:spcBef>
            </a:pPr>
            <a:endParaRPr sz="574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R="981688" algn="r" defTabSz="806867"/>
            <a:r>
              <a:rPr sz="662" kern="0" spc="-9" dirty="0">
                <a:solidFill>
                  <a:sysClr val="windowText" lastClr="000000"/>
                </a:solidFill>
                <a:latin typeface="Calibri"/>
                <a:cs typeface="Calibri"/>
              </a:rPr>
              <a:t>65,000</a:t>
            </a:r>
            <a:endParaRPr sz="662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806867"/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806867">
              <a:spcBef>
                <a:spcPts val="49"/>
              </a:spcBef>
            </a:pPr>
            <a:endParaRPr sz="574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R="981688" algn="r" defTabSz="806867"/>
            <a:r>
              <a:rPr sz="662" kern="0" spc="-9" dirty="0">
                <a:solidFill>
                  <a:sysClr val="windowText" lastClr="000000"/>
                </a:solidFill>
                <a:latin typeface="Calibri"/>
                <a:cs typeface="Calibri"/>
              </a:rPr>
              <a:t>60,000</a:t>
            </a:r>
            <a:endParaRPr sz="662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806867"/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806867">
              <a:spcBef>
                <a:spcPts val="53"/>
              </a:spcBef>
            </a:pPr>
            <a:endParaRPr sz="574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R="981688" algn="r" defTabSz="806867"/>
            <a:r>
              <a:rPr sz="662" kern="0" spc="-9" dirty="0">
                <a:solidFill>
                  <a:sysClr val="windowText" lastClr="000000"/>
                </a:solidFill>
                <a:latin typeface="Calibri"/>
                <a:cs typeface="Calibri"/>
              </a:rPr>
              <a:t>55,000</a:t>
            </a:r>
            <a:endParaRPr sz="662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806867"/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806867">
              <a:spcBef>
                <a:spcPts val="49"/>
              </a:spcBef>
            </a:pP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R="981688" algn="r" defTabSz="806867">
              <a:spcBef>
                <a:spcPts val="4"/>
              </a:spcBef>
            </a:pPr>
            <a:r>
              <a:rPr sz="662" kern="0" spc="-9" dirty="0">
                <a:solidFill>
                  <a:sysClr val="windowText" lastClr="000000"/>
                </a:solidFill>
                <a:latin typeface="Calibri"/>
                <a:cs typeface="Calibri"/>
              </a:rPr>
              <a:t>50,000</a:t>
            </a:r>
            <a:endParaRPr sz="662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806867"/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806867">
              <a:spcBef>
                <a:spcPts val="49"/>
              </a:spcBef>
            </a:pPr>
            <a:endParaRPr sz="574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R="981688" algn="r" defTabSz="806867"/>
            <a:r>
              <a:rPr sz="662" kern="0" spc="-9" dirty="0">
                <a:solidFill>
                  <a:sysClr val="windowText" lastClr="000000"/>
                </a:solidFill>
                <a:latin typeface="Calibri"/>
                <a:cs typeface="Calibri"/>
              </a:rPr>
              <a:t>45,000</a:t>
            </a:r>
            <a:endParaRPr sz="662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806867"/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806867">
              <a:spcBef>
                <a:spcPts val="49"/>
              </a:spcBef>
            </a:pPr>
            <a:endParaRPr sz="574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R="981688" algn="r" defTabSz="806867"/>
            <a:r>
              <a:rPr sz="662" kern="0" spc="-9" dirty="0">
                <a:solidFill>
                  <a:sysClr val="windowText" lastClr="000000"/>
                </a:solidFill>
                <a:latin typeface="Calibri"/>
                <a:cs typeface="Calibri"/>
              </a:rPr>
              <a:t>40,000</a:t>
            </a:r>
            <a:endParaRPr sz="662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806867"/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806867">
              <a:spcBef>
                <a:spcPts val="49"/>
              </a:spcBef>
            </a:pPr>
            <a:endParaRPr sz="574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R="981688" algn="r" defTabSz="806867">
              <a:spcBef>
                <a:spcPts val="4"/>
              </a:spcBef>
            </a:pPr>
            <a:r>
              <a:rPr sz="662" kern="0" spc="-9" dirty="0">
                <a:solidFill>
                  <a:sysClr val="windowText" lastClr="000000"/>
                </a:solidFill>
                <a:latin typeface="Calibri"/>
                <a:cs typeface="Calibri"/>
              </a:rPr>
              <a:t>35,000</a:t>
            </a:r>
            <a:endParaRPr sz="662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806867"/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806867">
              <a:spcBef>
                <a:spcPts val="49"/>
              </a:spcBef>
            </a:pP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R="981688" algn="r" defTabSz="806867"/>
            <a:r>
              <a:rPr sz="662" kern="0" spc="-9" dirty="0">
                <a:solidFill>
                  <a:sysClr val="windowText" lastClr="000000"/>
                </a:solidFill>
                <a:latin typeface="Calibri"/>
                <a:cs typeface="Calibri"/>
              </a:rPr>
              <a:t>30,000</a:t>
            </a:r>
            <a:endParaRPr sz="662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19945" defTabSz="806867">
              <a:spcBef>
                <a:spcPts val="274"/>
              </a:spcBef>
            </a:pPr>
            <a:r>
              <a:rPr sz="662" b="1" kern="0" spc="-9" dirty="0">
                <a:solidFill>
                  <a:srgbClr val="C60000"/>
                </a:solidFill>
                <a:latin typeface="Calibri"/>
                <a:cs typeface="Calibri"/>
              </a:rPr>
              <a:t>Pre-</a:t>
            </a:r>
            <a:r>
              <a:rPr sz="662" b="1" kern="0" dirty="0">
                <a:solidFill>
                  <a:srgbClr val="C60000"/>
                </a:solidFill>
                <a:latin typeface="Calibri"/>
                <a:cs typeface="Calibri"/>
              </a:rPr>
              <a:t>MEDES</a:t>
            </a:r>
            <a:r>
              <a:rPr sz="662" b="1" kern="0" spc="18" dirty="0">
                <a:solidFill>
                  <a:srgbClr val="C60000"/>
                </a:solidFill>
                <a:latin typeface="Calibri"/>
                <a:cs typeface="Calibri"/>
              </a:rPr>
              <a:t> </a:t>
            </a:r>
            <a:r>
              <a:rPr sz="662" b="1" kern="0" dirty="0">
                <a:solidFill>
                  <a:srgbClr val="C60000"/>
                </a:solidFill>
                <a:latin typeface="Calibri"/>
                <a:cs typeface="Calibri"/>
              </a:rPr>
              <a:t>Average</a:t>
            </a:r>
            <a:r>
              <a:rPr sz="662" b="1" kern="0" spc="18" dirty="0">
                <a:solidFill>
                  <a:srgbClr val="C60000"/>
                </a:solidFill>
                <a:latin typeface="Calibri"/>
                <a:cs typeface="Calibri"/>
              </a:rPr>
              <a:t> </a:t>
            </a:r>
            <a:r>
              <a:rPr sz="662" b="1" kern="0" spc="-18" dirty="0">
                <a:solidFill>
                  <a:srgbClr val="C60000"/>
                </a:solidFill>
                <a:latin typeface="Calibri"/>
                <a:cs typeface="Calibri"/>
              </a:rPr>
              <a:t>Pend</a:t>
            </a:r>
            <a:endParaRPr sz="662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R="981688" algn="r" defTabSz="806867">
              <a:spcBef>
                <a:spcPts val="437"/>
              </a:spcBef>
            </a:pPr>
            <a:r>
              <a:rPr sz="662" kern="0" spc="-9" dirty="0">
                <a:solidFill>
                  <a:sysClr val="windowText" lastClr="000000"/>
                </a:solidFill>
                <a:latin typeface="Calibri"/>
                <a:cs typeface="Calibri"/>
              </a:rPr>
              <a:t>25,000</a:t>
            </a:r>
            <a:endParaRPr sz="662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806867"/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806867">
              <a:spcBef>
                <a:spcPts val="53"/>
              </a:spcBef>
            </a:pPr>
            <a:endParaRPr sz="574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R="981688" algn="r" defTabSz="806867"/>
            <a:r>
              <a:rPr sz="662" kern="0" spc="-9" dirty="0">
                <a:solidFill>
                  <a:sysClr val="windowText" lastClr="000000"/>
                </a:solidFill>
                <a:latin typeface="Calibri"/>
                <a:cs typeface="Calibri"/>
              </a:rPr>
              <a:t>20,000</a:t>
            </a:r>
            <a:endParaRPr sz="662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806867"/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806867">
              <a:spcBef>
                <a:spcPts val="49"/>
              </a:spcBef>
            </a:pPr>
            <a:endParaRPr sz="574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R="981688" algn="r" defTabSz="806867"/>
            <a:r>
              <a:rPr sz="662" kern="0" spc="-9" dirty="0">
                <a:solidFill>
                  <a:sysClr val="windowText" lastClr="000000"/>
                </a:solidFill>
                <a:latin typeface="Calibri"/>
                <a:cs typeface="Calibri"/>
              </a:rPr>
              <a:t>15,000</a:t>
            </a:r>
            <a:endParaRPr sz="662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806867"/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806867"/>
            <a:endParaRPr sz="662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R="981688" algn="r" defTabSz="806867"/>
            <a:r>
              <a:rPr sz="662" kern="0" spc="-9" dirty="0">
                <a:solidFill>
                  <a:sysClr val="windowText" lastClr="000000"/>
                </a:solidFill>
                <a:latin typeface="Calibri"/>
                <a:cs typeface="Calibri"/>
              </a:rPr>
              <a:t>10,000</a:t>
            </a:r>
            <a:endParaRPr sz="662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806867"/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806867">
              <a:spcBef>
                <a:spcPts val="49"/>
              </a:spcBef>
            </a:pPr>
            <a:endParaRPr sz="574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R="981688" algn="r" defTabSz="806867"/>
            <a:r>
              <a:rPr sz="662" kern="0" spc="-9" dirty="0">
                <a:solidFill>
                  <a:sysClr val="windowText" lastClr="000000"/>
                </a:solidFill>
                <a:latin typeface="Calibri"/>
                <a:cs typeface="Calibri"/>
              </a:rPr>
              <a:t>5,000</a:t>
            </a:r>
            <a:endParaRPr sz="662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806867">
              <a:spcBef>
                <a:spcPts val="31"/>
              </a:spcBef>
            </a:pPr>
            <a:endParaRPr sz="83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R="981688" algn="r" defTabSz="806867"/>
            <a:r>
              <a:rPr sz="662" kern="0" spc="4" dirty="0">
                <a:solidFill>
                  <a:sysClr val="windowText" lastClr="000000"/>
                </a:solidFill>
                <a:latin typeface="Calibri"/>
                <a:cs typeface="Calibri"/>
              </a:rPr>
              <a:t>0</a:t>
            </a:r>
            <a:endParaRPr sz="662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490" name="object 490"/>
          <p:cNvSpPr/>
          <p:nvPr/>
        </p:nvSpPr>
        <p:spPr>
          <a:xfrm>
            <a:off x="936544" y="787836"/>
            <a:ext cx="7368427" cy="4990540"/>
          </a:xfrm>
          <a:custGeom>
            <a:avLst/>
            <a:gdLst/>
            <a:ahLst/>
            <a:cxnLst/>
            <a:rect l="l" t="t" r="r" b="b"/>
            <a:pathLst>
              <a:path w="8350884" h="5655945">
                <a:moveTo>
                  <a:pt x="0" y="5655784"/>
                </a:moveTo>
                <a:lnTo>
                  <a:pt x="8350551" y="5655784"/>
                </a:lnTo>
              </a:path>
              <a:path w="8350884" h="5655945">
                <a:moveTo>
                  <a:pt x="0" y="0"/>
                </a:moveTo>
                <a:lnTo>
                  <a:pt x="0" y="5655784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491" name="object 491"/>
          <p:cNvSpPr txBox="1"/>
          <p:nvPr/>
        </p:nvSpPr>
        <p:spPr>
          <a:xfrm>
            <a:off x="3366589" y="491871"/>
            <a:ext cx="2173941" cy="217918"/>
          </a:xfrm>
          <a:prstGeom prst="rect">
            <a:avLst/>
          </a:prstGeom>
        </p:spPr>
        <p:txBody>
          <a:bodyPr vert="horz" wrap="square" lIns="0" tIns="14007" rIns="0" bIns="0" rtlCol="0">
            <a:spAutoFit/>
          </a:bodyPr>
          <a:lstStyle/>
          <a:p>
            <a:pPr marL="11206" defTabSz="806867">
              <a:spcBef>
                <a:spcPts val="110"/>
              </a:spcBef>
            </a:pPr>
            <a:r>
              <a:rPr sz="1324" b="1" kern="0" dirty="0">
                <a:solidFill>
                  <a:srgbClr val="333333"/>
                </a:solidFill>
                <a:latin typeface="Calibri"/>
                <a:cs typeface="Calibri"/>
              </a:rPr>
              <a:t>Pended</a:t>
            </a:r>
            <a:r>
              <a:rPr sz="1324" b="1" kern="0" spc="22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324" b="1" kern="0" dirty="0">
                <a:solidFill>
                  <a:srgbClr val="333333"/>
                </a:solidFill>
                <a:latin typeface="Calibri"/>
                <a:cs typeface="Calibri"/>
              </a:rPr>
              <a:t>Medicaid</a:t>
            </a:r>
            <a:r>
              <a:rPr sz="1324" b="1" kern="0" spc="26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324" b="1" kern="0" spc="-9" dirty="0">
                <a:solidFill>
                  <a:srgbClr val="333333"/>
                </a:solidFill>
                <a:latin typeface="Calibri"/>
                <a:cs typeface="Calibri"/>
              </a:rPr>
              <a:t>Applications</a:t>
            </a:r>
            <a:endParaRPr sz="1324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grpSp>
        <p:nvGrpSpPr>
          <p:cNvPr id="492" name="object 492"/>
          <p:cNvGrpSpPr/>
          <p:nvPr/>
        </p:nvGrpSpPr>
        <p:grpSpPr>
          <a:xfrm>
            <a:off x="3609717" y="6201813"/>
            <a:ext cx="93009" cy="93009"/>
            <a:chOff x="3938613" y="7028721"/>
            <a:chExt cx="105410" cy="105410"/>
          </a:xfrm>
        </p:grpSpPr>
        <p:sp>
          <p:nvSpPr>
            <p:cNvPr id="493" name="object 493"/>
            <p:cNvSpPr/>
            <p:nvPr/>
          </p:nvSpPr>
          <p:spPr>
            <a:xfrm>
              <a:off x="3942647" y="7032755"/>
              <a:ext cx="97155" cy="97155"/>
            </a:xfrm>
            <a:custGeom>
              <a:avLst/>
              <a:gdLst/>
              <a:ahLst/>
              <a:cxnLst/>
              <a:rect l="l" t="t" r="r" b="b"/>
              <a:pathLst>
                <a:path w="97154" h="97154">
                  <a:moveTo>
                    <a:pt x="96817" y="96817"/>
                  </a:moveTo>
                  <a:lnTo>
                    <a:pt x="0" y="96817"/>
                  </a:lnTo>
                  <a:lnTo>
                    <a:pt x="0" y="0"/>
                  </a:lnTo>
                  <a:lnTo>
                    <a:pt x="96817" y="0"/>
                  </a:lnTo>
                  <a:lnTo>
                    <a:pt x="96817" y="96817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4" name="object 494"/>
            <p:cNvSpPr/>
            <p:nvPr/>
          </p:nvSpPr>
          <p:spPr>
            <a:xfrm>
              <a:off x="3942647" y="7032755"/>
              <a:ext cx="97155" cy="97155"/>
            </a:xfrm>
            <a:custGeom>
              <a:avLst/>
              <a:gdLst/>
              <a:ahLst/>
              <a:cxnLst/>
              <a:rect l="l" t="t" r="r" b="b"/>
              <a:pathLst>
                <a:path w="97154" h="97154">
                  <a:moveTo>
                    <a:pt x="0" y="0"/>
                  </a:moveTo>
                  <a:lnTo>
                    <a:pt x="96817" y="0"/>
                  </a:lnTo>
                  <a:lnTo>
                    <a:pt x="96817" y="96817"/>
                  </a:lnTo>
                  <a:lnTo>
                    <a:pt x="0" y="9681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95" name="object 495"/>
          <p:cNvSpPr txBox="1"/>
          <p:nvPr/>
        </p:nvSpPr>
        <p:spPr>
          <a:xfrm>
            <a:off x="3730212" y="6179928"/>
            <a:ext cx="466165" cy="114334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 defTabSz="806867">
              <a:spcBef>
                <a:spcPts val="97"/>
              </a:spcBef>
            </a:pPr>
            <a:r>
              <a:rPr sz="662" kern="0" dirty="0">
                <a:solidFill>
                  <a:srgbClr val="333333"/>
                </a:solidFill>
                <a:latin typeface="Calibri"/>
                <a:cs typeface="Calibri"/>
              </a:rPr>
              <a:t>MEDES</a:t>
            </a:r>
            <a:r>
              <a:rPr sz="662" kern="0" spc="9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662" kern="0" spc="-18" dirty="0">
                <a:solidFill>
                  <a:srgbClr val="333333"/>
                </a:solidFill>
                <a:latin typeface="Calibri"/>
                <a:cs typeface="Calibri"/>
              </a:rPr>
              <a:t>Pend</a:t>
            </a:r>
            <a:endParaRPr sz="662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grpSp>
        <p:nvGrpSpPr>
          <p:cNvPr id="496" name="object 496"/>
          <p:cNvGrpSpPr/>
          <p:nvPr/>
        </p:nvGrpSpPr>
        <p:grpSpPr>
          <a:xfrm>
            <a:off x="4463994" y="6201813"/>
            <a:ext cx="93009" cy="93009"/>
            <a:chOff x="4906793" y="7028721"/>
            <a:chExt cx="105410" cy="105410"/>
          </a:xfrm>
        </p:grpSpPr>
        <p:sp>
          <p:nvSpPr>
            <p:cNvPr id="497" name="object 497"/>
            <p:cNvSpPr/>
            <p:nvPr/>
          </p:nvSpPr>
          <p:spPr>
            <a:xfrm>
              <a:off x="4910827" y="7032755"/>
              <a:ext cx="97155" cy="97155"/>
            </a:xfrm>
            <a:custGeom>
              <a:avLst/>
              <a:gdLst/>
              <a:ahLst/>
              <a:cxnLst/>
              <a:rect l="l" t="t" r="r" b="b"/>
              <a:pathLst>
                <a:path w="97154" h="97154">
                  <a:moveTo>
                    <a:pt x="96817" y="96817"/>
                  </a:moveTo>
                  <a:lnTo>
                    <a:pt x="0" y="96817"/>
                  </a:lnTo>
                  <a:lnTo>
                    <a:pt x="0" y="0"/>
                  </a:lnTo>
                  <a:lnTo>
                    <a:pt x="96817" y="0"/>
                  </a:lnTo>
                  <a:lnTo>
                    <a:pt x="96817" y="96817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8" name="object 498"/>
            <p:cNvSpPr/>
            <p:nvPr/>
          </p:nvSpPr>
          <p:spPr>
            <a:xfrm>
              <a:off x="4910827" y="7032755"/>
              <a:ext cx="97155" cy="97155"/>
            </a:xfrm>
            <a:custGeom>
              <a:avLst/>
              <a:gdLst/>
              <a:ahLst/>
              <a:cxnLst/>
              <a:rect l="l" t="t" r="r" b="b"/>
              <a:pathLst>
                <a:path w="97154" h="97154">
                  <a:moveTo>
                    <a:pt x="0" y="0"/>
                  </a:moveTo>
                  <a:lnTo>
                    <a:pt x="96817" y="0"/>
                  </a:lnTo>
                  <a:lnTo>
                    <a:pt x="96817" y="96817"/>
                  </a:lnTo>
                  <a:lnTo>
                    <a:pt x="0" y="9681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99" name="object 499"/>
          <p:cNvSpPr txBox="1"/>
          <p:nvPr/>
        </p:nvSpPr>
        <p:spPr>
          <a:xfrm>
            <a:off x="4584489" y="6179928"/>
            <a:ext cx="440390" cy="114334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 defTabSz="806867">
              <a:spcBef>
                <a:spcPts val="97"/>
              </a:spcBef>
            </a:pPr>
            <a:r>
              <a:rPr sz="662" kern="0" dirty="0">
                <a:solidFill>
                  <a:srgbClr val="333333"/>
                </a:solidFill>
                <a:latin typeface="Calibri"/>
                <a:cs typeface="Calibri"/>
              </a:rPr>
              <a:t>FAMIS</a:t>
            </a:r>
            <a:r>
              <a:rPr sz="662" kern="0" spc="-4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662" kern="0" spc="-18" dirty="0">
                <a:solidFill>
                  <a:srgbClr val="333333"/>
                </a:solidFill>
                <a:latin typeface="Calibri"/>
                <a:cs typeface="Calibri"/>
              </a:rPr>
              <a:t>Pend</a:t>
            </a:r>
            <a:endParaRPr sz="662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500" name="object 500"/>
          <p:cNvSpPr txBox="1"/>
          <p:nvPr/>
        </p:nvSpPr>
        <p:spPr>
          <a:xfrm>
            <a:off x="605512" y="6180456"/>
            <a:ext cx="1879787" cy="156766"/>
          </a:xfrm>
          <a:prstGeom prst="rect">
            <a:avLst/>
          </a:prstGeom>
          <a:solidFill>
            <a:srgbClr val="E5E5E5"/>
          </a:solidFill>
          <a:ln w="8068">
            <a:solidFill>
              <a:srgbClr val="000000"/>
            </a:solidFill>
          </a:ln>
        </p:spPr>
        <p:txBody>
          <a:bodyPr vert="horz" wrap="square" lIns="0" tIns="54348" rIns="0" bIns="0" rtlCol="0">
            <a:spAutoFit/>
          </a:bodyPr>
          <a:lstStyle/>
          <a:p>
            <a:pPr marL="228052" defTabSz="806867">
              <a:spcBef>
                <a:spcPts val="427"/>
              </a:spcBef>
            </a:pPr>
            <a:r>
              <a:rPr sz="662" kern="0" dirty="0">
                <a:solidFill>
                  <a:sysClr val="windowText" lastClr="000000"/>
                </a:solidFill>
                <a:latin typeface="Arial Unicode MS"/>
                <a:cs typeface="Arial Unicode MS"/>
              </a:rPr>
              <a:t>Created</a:t>
            </a:r>
            <a:r>
              <a:rPr sz="662" kern="0" spc="71" dirty="0">
                <a:solidFill>
                  <a:sysClr val="windowText" lastClr="000000"/>
                </a:solidFill>
                <a:latin typeface="Arial Unicode MS"/>
                <a:cs typeface="Arial Unicode MS"/>
              </a:rPr>
              <a:t> </a:t>
            </a:r>
            <a:r>
              <a:rPr sz="662" kern="0" dirty="0">
                <a:solidFill>
                  <a:sysClr val="windowText" lastClr="000000"/>
                </a:solidFill>
                <a:latin typeface="Arial Unicode MS"/>
                <a:cs typeface="Arial Unicode MS"/>
              </a:rPr>
              <a:t>by</a:t>
            </a:r>
            <a:r>
              <a:rPr sz="662" kern="0" spc="79" dirty="0">
                <a:solidFill>
                  <a:sysClr val="windowText" lastClr="000000"/>
                </a:solidFill>
                <a:latin typeface="Arial Unicode MS"/>
                <a:cs typeface="Arial Unicode MS"/>
              </a:rPr>
              <a:t> </a:t>
            </a:r>
            <a:r>
              <a:rPr sz="662" kern="0" dirty="0">
                <a:solidFill>
                  <a:sysClr val="windowText" lastClr="000000"/>
                </a:solidFill>
                <a:latin typeface="Arial Unicode MS"/>
                <a:cs typeface="Arial Unicode MS"/>
              </a:rPr>
              <a:t>the</a:t>
            </a:r>
            <a:r>
              <a:rPr sz="662" kern="0" spc="79" dirty="0">
                <a:solidFill>
                  <a:sysClr val="windowText" lastClr="000000"/>
                </a:solidFill>
                <a:latin typeface="Arial Unicode MS"/>
                <a:cs typeface="Arial Unicode MS"/>
              </a:rPr>
              <a:t> </a:t>
            </a:r>
            <a:r>
              <a:rPr sz="662" kern="0" spc="-40" dirty="0">
                <a:solidFill>
                  <a:sysClr val="windowText" lastClr="000000"/>
                </a:solidFill>
                <a:latin typeface="Arial Unicode MS"/>
                <a:cs typeface="Arial Unicode MS"/>
              </a:rPr>
              <a:t>FSD</a:t>
            </a:r>
            <a:r>
              <a:rPr sz="662" kern="0" spc="75" dirty="0">
                <a:solidFill>
                  <a:sysClr val="windowText" lastClr="000000"/>
                </a:solidFill>
                <a:latin typeface="Arial Unicode MS"/>
                <a:cs typeface="Arial Unicode MS"/>
              </a:rPr>
              <a:t> </a:t>
            </a:r>
            <a:r>
              <a:rPr sz="662" kern="0" dirty="0">
                <a:solidFill>
                  <a:sysClr val="windowText" lastClr="000000"/>
                </a:solidFill>
                <a:latin typeface="Arial Unicode MS"/>
                <a:cs typeface="Arial Unicode MS"/>
              </a:rPr>
              <a:t>Operations</a:t>
            </a:r>
            <a:r>
              <a:rPr sz="662" kern="0" spc="71" dirty="0">
                <a:solidFill>
                  <a:sysClr val="windowText" lastClr="000000"/>
                </a:solidFill>
                <a:latin typeface="Arial Unicode MS"/>
                <a:cs typeface="Arial Unicode MS"/>
              </a:rPr>
              <a:t> </a:t>
            </a:r>
            <a:r>
              <a:rPr sz="662" kern="0" spc="-18" dirty="0">
                <a:solidFill>
                  <a:sysClr val="windowText" lastClr="000000"/>
                </a:solidFill>
                <a:latin typeface="Arial Unicode MS"/>
                <a:cs typeface="Arial Unicode MS"/>
              </a:rPr>
              <a:t>Unit</a:t>
            </a:r>
            <a:endParaRPr sz="662" kern="0">
              <a:solidFill>
                <a:sysClr val="windowText" lastClr="000000"/>
              </a:solidFill>
              <a:latin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774207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8394" y="463923"/>
            <a:ext cx="7710207" cy="5930153"/>
          </a:xfrm>
          <a:custGeom>
            <a:avLst/>
            <a:gdLst/>
            <a:ahLst/>
            <a:cxnLst/>
            <a:rect l="l" t="t" r="r" b="b"/>
            <a:pathLst>
              <a:path w="8738235" h="6720840">
                <a:moveTo>
                  <a:pt x="0" y="0"/>
                </a:moveTo>
                <a:lnTo>
                  <a:pt x="8737823" y="0"/>
                </a:lnTo>
                <a:lnTo>
                  <a:pt x="8737823" y="6720782"/>
                </a:lnTo>
                <a:lnTo>
                  <a:pt x="0" y="6720782"/>
                </a:lnTo>
                <a:lnTo>
                  <a:pt x="0" y="0"/>
                </a:lnTo>
                <a:close/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" name="object 3"/>
          <p:cNvSpPr txBox="1"/>
          <p:nvPr/>
        </p:nvSpPr>
        <p:spPr>
          <a:xfrm>
            <a:off x="1015883" y="5622067"/>
            <a:ext cx="7207038" cy="259416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47067">
              <a:lnSpc>
                <a:spcPts val="675"/>
              </a:lnSpc>
            </a:pPr>
            <a:r>
              <a:rPr sz="618" dirty="0">
                <a:latin typeface="Calibri"/>
                <a:cs typeface="Calibri"/>
              </a:rPr>
              <a:t>Jan</a:t>
            </a:r>
            <a:r>
              <a:rPr sz="618" spc="-22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14</a:t>
            </a:r>
            <a:endParaRPr sz="618">
              <a:latin typeface="Calibri"/>
              <a:cs typeface="Calibri"/>
            </a:endParaRPr>
          </a:p>
          <a:p>
            <a:pPr marL="19051">
              <a:spcBef>
                <a:spcPts val="212"/>
              </a:spcBef>
            </a:pPr>
            <a:r>
              <a:rPr sz="618" dirty="0">
                <a:latin typeface="Calibri"/>
                <a:cs typeface="Calibri"/>
              </a:rPr>
              <a:t>Mar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14</a:t>
            </a:r>
            <a:endParaRPr sz="618">
              <a:latin typeface="Calibri"/>
              <a:cs typeface="Calibri"/>
            </a:endParaRPr>
          </a:p>
          <a:p>
            <a:pPr marL="11206">
              <a:spcBef>
                <a:spcPts val="322"/>
              </a:spcBef>
            </a:pPr>
            <a:r>
              <a:rPr sz="618" dirty="0">
                <a:latin typeface="Calibri"/>
                <a:cs typeface="Calibri"/>
              </a:rPr>
              <a:t>May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22" dirty="0">
                <a:latin typeface="Calibri"/>
                <a:cs typeface="Calibri"/>
              </a:rPr>
              <a:t>14</a:t>
            </a:r>
            <a:endParaRPr sz="618">
              <a:latin typeface="Calibri"/>
              <a:cs typeface="Calibri"/>
            </a:endParaRPr>
          </a:p>
          <a:p>
            <a:pPr marL="66679">
              <a:spcBef>
                <a:spcPts val="326"/>
              </a:spcBef>
            </a:pPr>
            <a:r>
              <a:rPr sz="618" dirty="0">
                <a:latin typeface="Calibri"/>
                <a:cs typeface="Calibri"/>
              </a:rPr>
              <a:t>Jul</a:t>
            </a:r>
            <a:r>
              <a:rPr sz="618" spc="-22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14</a:t>
            </a:r>
            <a:endParaRPr sz="618">
              <a:latin typeface="Calibri"/>
              <a:cs typeface="Calibri"/>
            </a:endParaRPr>
          </a:p>
          <a:p>
            <a:pPr marL="34740">
              <a:spcBef>
                <a:spcPts val="322"/>
              </a:spcBef>
            </a:pPr>
            <a:r>
              <a:rPr sz="618" dirty="0">
                <a:latin typeface="Calibri"/>
                <a:cs typeface="Calibri"/>
              </a:rPr>
              <a:t>Sep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22" dirty="0">
                <a:latin typeface="Calibri"/>
                <a:cs typeface="Calibri"/>
              </a:rPr>
              <a:t>14</a:t>
            </a:r>
            <a:endParaRPr sz="618">
              <a:latin typeface="Calibri"/>
              <a:cs typeface="Calibri"/>
            </a:endParaRPr>
          </a:p>
          <a:p>
            <a:pPr marL="23534">
              <a:spcBef>
                <a:spcPts val="322"/>
              </a:spcBef>
            </a:pPr>
            <a:r>
              <a:rPr sz="618" dirty="0">
                <a:latin typeface="Calibri"/>
                <a:cs typeface="Calibri"/>
              </a:rPr>
              <a:t>Nov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14</a:t>
            </a:r>
            <a:endParaRPr sz="618">
              <a:latin typeface="Calibri"/>
              <a:cs typeface="Calibri"/>
            </a:endParaRPr>
          </a:p>
          <a:p>
            <a:pPr marL="47067">
              <a:spcBef>
                <a:spcPts val="326"/>
              </a:spcBef>
            </a:pPr>
            <a:r>
              <a:rPr sz="618" dirty="0">
                <a:latin typeface="Calibri"/>
                <a:cs typeface="Calibri"/>
              </a:rPr>
              <a:t>Jan</a:t>
            </a:r>
            <a:r>
              <a:rPr sz="618" spc="-22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15</a:t>
            </a:r>
            <a:endParaRPr sz="618">
              <a:latin typeface="Calibri"/>
              <a:cs typeface="Calibri"/>
            </a:endParaRPr>
          </a:p>
          <a:p>
            <a:pPr marL="19051">
              <a:spcBef>
                <a:spcPts val="265"/>
              </a:spcBef>
            </a:pPr>
            <a:r>
              <a:rPr sz="618" dirty="0">
                <a:latin typeface="Calibri"/>
                <a:cs typeface="Calibri"/>
              </a:rPr>
              <a:t>Mar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15</a:t>
            </a:r>
            <a:endParaRPr sz="618">
              <a:latin typeface="Calibri"/>
              <a:cs typeface="Calibri"/>
            </a:endParaRPr>
          </a:p>
          <a:p>
            <a:pPr marL="11206">
              <a:spcBef>
                <a:spcPts val="326"/>
              </a:spcBef>
            </a:pPr>
            <a:r>
              <a:rPr sz="618" dirty="0">
                <a:latin typeface="Calibri"/>
                <a:cs typeface="Calibri"/>
              </a:rPr>
              <a:t>May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22" dirty="0">
                <a:latin typeface="Calibri"/>
                <a:cs typeface="Calibri"/>
              </a:rPr>
              <a:t>15</a:t>
            </a:r>
            <a:endParaRPr sz="618">
              <a:latin typeface="Calibri"/>
              <a:cs typeface="Calibri"/>
            </a:endParaRPr>
          </a:p>
          <a:p>
            <a:pPr marL="66679">
              <a:spcBef>
                <a:spcPts val="322"/>
              </a:spcBef>
            </a:pPr>
            <a:r>
              <a:rPr sz="618" dirty="0">
                <a:latin typeface="Calibri"/>
                <a:cs typeface="Calibri"/>
              </a:rPr>
              <a:t>Jul</a:t>
            </a:r>
            <a:r>
              <a:rPr sz="618" spc="-22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15</a:t>
            </a:r>
            <a:endParaRPr sz="618">
              <a:latin typeface="Calibri"/>
              <a:cs typeface="Calibri"/>
            </a:endParaRPr>
          </a:p>
          <a:p>
            <a:pPr marL="34740">
              <a:spcBef>
                <a:spcPts val="379"/>
              </a:spcBef>
            </a:pPr>
            <a:r>
              <a:rPr sz="618" dirty="0">
                <a:latin typeface="Calibri"/>
                <a:cs typeface="Calibri"/>
              </a:rPr>
              <a:t>Sep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22" dirty="0">
                <a:latin typeface="Calibri"/>
                <a:cs typeface="Calibri"/>
              </a:rPr>
              <a:t>15</a:t>
            </a:r>
            <a:endParaRPr sz="618">
              <a:latin typeface="Calibri"/>
              <a:cs typeface="Calibri"/>
            </a:endParaRPr>
          </a:p>
          <a:p>
            <a:pPr marL="23534">
              <a:spcBef>
                <a:spcPts val="326"/>
              </a:spcBef>
            </a:pPr>
            <a:r>
              <a:rPr sz="618" dirty="0">
                <a:latin typeface="Calibri"/>
                <a:cs typeface="Calibri"/>
              </a:rPr>
              <a:t>Nov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15</a:t>
            </a:r>
            <a:endParaRPr sz="618">
              <a:latin typeface="Calibri"/>
              <a:cs typeface="Calibri"/>
            </a:endParaRPr>
          </a:p>
          <a:p>
            <a:pPr marL="47067">
              <a:spcBef>
                <a:spcPts val="322"/>
              </a:spcBef>
            </a:pPr>
            <a:r>
              <a:rPr sz="618" dirty="0">
                <a:latin typeface="Calibri"/>
                <a:cs typeface="Calibri"/>
              </a:rPr>
              <a:t>Jan</a:t>
            </a:r>
            <a:r>
              <a:rPr sz="618" spc="-22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16</a:t>
            </a:r>
            <a:endParaRPr sz="618">
              <a:latin typeface="Calibri"/>
              <a:cs typeface="Calibri"/>
            </a:endParaRPr>
          </a:p>
          <a:p>
            <a:pPr marL="19051">
              <a:spcBef>
                <a:spcPts val="269"/>
              </a:spcBef>
            </a:pPr>
            <a:r>
              <a:rPr sz="618" dirty="0">
                <a:latin typeface="Calibri"/>
                <a:cs typeface="Calibri"/>
              </a:rPr>
              <a:t>Mar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16</a:t>
            </a:r>
            <a:endParaRPr sz="618">
              <a:latin typeface="Calibri"/>
              <a:cs typeface="Calibri"/>
            </a:endParaRPr>
          </a:p>
          <a:p>
            <a:pPr marL="11206">
              <a:spcBef>
                <a:spcPts val="322"/>
              </a:spcBef>
            </a:pPr>
            <a:r>
              <a:rPr sz="618" dirty="0">
                <a:latin typeface="Calibri"/>
                <a:cs typeface="Calibri"/>
              </a:rPr>
              <a:t>May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22" dirty="0">
                <a:latin typeface="Calibri"/>
                <a:cs typeface="Calibri"/>
              </a:rPr>
              <a:t>16</a:t>
            </a:r>
            <a:endParaRPr sz="618">
              <a:latin typeface="Calibri"/>
              <a:cs typeface="Calibri"/>
            </a:endParaRPr>
          </a:p>
          <a:p>
            <a:pPr marL="66679">
              <a:spcBef>
                <a:spcPts val="326"/>
              </a:spcBef>
            </a:pPr>
            <a:r>
              <a:rPr sz="618" dirty="0">
                <a:latin typeface="Calibri"/>
                <a:cs typeface="Calibri"/>
              </a:rPr>
              <a:t>Jul</a:t>
            </a:r>
            <a:r>
              <a:rPr sz="618" spc="-22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16</a:t>
            </a:r>
            <a:endParaRPr sz="618">
              <a:latin typeface="Calibri"/>
              <a:cs typeface="Calibri"/>
            </a:endParaRPr>
          </a:p>
          <a:p>
            <a:pPr marL="34740">
              <a:spcBef>
                <a:spcPts val="379"/>
              </a:spcBef>
            </a:pPr>
            <a:r>
              <a:rPr sz="618" dirty="0">
                <a:latin typeface="Calibri"/>
                <a:cs typeface="Calibri"/>
              </a:rPr>
              <a:t>Sep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22" dirty="0">
                <a:latin typeface="Calibri"/>
                <a:cs typeface="Calibri"/>
              </a:rPr>
              <a:t>16</a:t>
            </a:r>
            <a:endParaRPr sz="618">
              <a:latin typeface="Calibri"/>
              <a:cs typeface="Calibri"/>
            </a:endParaRPr>
          </a:p>
          <a:p>
            <a:pPr marL="23534">
              <a:spcBef>
                <a:spcPts val="322"/>
              </a:spcBef>
            </a:pPr>
            <a:r>
              <a:rPr sz="618" dirty="0">
                <a:latin typeface="Calibri"/>
                <a:cs typeface="Calibri"/>
              </a:rPr>
              <a:t>Nov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16</a:t>
            </a:r>
            <a:endParaRPr sz="618">
              <a:latin typeface="Calibri"/>
              <a:cs typeface="Calibri"/>
            </a:endParaRPr>
          </a:p>
          <a:p>
            <a:pPr marL="47067">
              <a:spcBef>
                <a:spcPts val="326"/>
              </a:spcBef>
            </a:pPr>
            <a:r>
              <a:rPr sz="618" dirty="0">
                <a:latin typeface="Calibri"/>
                <a:cs typeface="Calibri"/>
              </a:rPr>
              <a:t>Jan</a:t>
            </a:r>
            <a:r>
              <a:rPr sz="618" spc="-22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17</a:t>
            </a:r>
            <a:endParaRPr sz="618">
              <a:latin typeface="Calibri"/>
              <a:cs typeface="Calibri"/>
            </a:endParaRPr>
          </a:p>
          <a:p>
            <a:pPr marL="19051">
              <a:spcBef>
                <a:spcPts val="265"/>
              </a:spcBef>
            </a:pPr>
            <a:r>
              <a:rPr sz="618" dirty="0">
                <a:latin typeface="Calibri"/>
                <a:cs typeface="Calibri"/>
              </a:rPr>
              <a:t>Mar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17</a:t>
            </a:r>
            <a:endParaRPr sz="618">
              <a:latin typeface="Calibri"/>
              <a:cs typeface="Calibri"/>
            </a:endParaRPr>
          </a:p>
          <a:p>
            <a:pPr marL="11206">
              <a:spcBef>
                <a:spcPts val="326"/>
              </a:spcBef>
            </a:pPr>
            <a:r>
              <a:rPr sz="618" dirty="0">
                <a:latin typeface="Calibri"/>
                <a:cs typeface="Calibri"/>
              </a:rPr>
              <a:t>May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22" dirty="0">
                <a:latin typeface="Calibri"/>
                <a:cs typeface="Calibri"/>
              </a:rPr>
              <a:t>17</a:t>
            </a:r>
            <a:endParaRPr sz="618">
              <a:latin typeface="Calibri"/>
              <a:cs typeface="Calibri"/>
            </a:endParaRPr>
          </a:p>
          <a:p>
            <a:pPr marL="66679">
              <a:spcBef>
                <a:spcPts val="322"/>
              </a:spcBef>
            </a:pPr>
            <a:r>
              <a:rPr sz="618" dirty="0">
                <a:latin typeface="Calibri"/>
                <a:cs typeface="Calibri"/>
              </a:rPr>
              <a:t>Jul</a:t>
            </a:r>
            <a:r>
              <a:rPr sz="618" spc="-22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17</a:t>
            </a:r>
            <a:endParaRPr sz="618">
              <a:latin typeface="Calibri"/>
              <a:cs typeface="Calibri"/>
            </a:endParaRPr>
          </a:p>
          <a:p>
            <a:pPr marL="34740">
              <a:spcBef>
                <a:spcPts val="326"/>
              </a:spcBef>
            </a:pPr>
            <a:r>
              <a:rPr sz="618" dirty="0">
                <a:latin typeface="Calibri"/>
                <a:cs typeface="Calibri"/>
              </a:rPr>
              <a:t>Sep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22" dirty="0">
                <a:latin typeface="Calibri"/>
                <a:cs typeface="Calibri"/>
              </a:rPr>
              <a:t>17</a:t>
            </a:r>
            <a:endParaRPr sz="618">
              <a:latin typeface="Calibri"/>
              <a:cs typeface="Calibri"/>
            </a:endParaRPr>
          </a:p>
          <a:p>
            <a:pPr marL="23534">
              <a:spcBef>
                <a:spcPts val="322"/>
              </a:spcBef>
            </a:pPr>
            <a:r>
              <a:rPr sz="618" dirty="0">
                <a:latin typeface="Calibri"/>
                <a:cs typeface="Calibri"/>
              </a:rPr>
              <a:t>Nov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17</a:t>
            </a:r>
            <a:endParaRPr sz="618">
              <a:latin typeface="Calibri"/>
              <a:cs typeface="Calibri"/>
            </a:endParaRPr>
          </a:p>
          <a:p>
            <a:pPr marL="47067">
              <a:spcBef>
                <a:spcPts val="322"/>
              </a:spcBef>
            </a:pPr>
            <a:r>
              <a:rPr sz="618" dirty="0">
                <a:latin typeface="Calibri"/>
                <a:cs typeface="Calibri"/>
              </a:rPr>
              <a:t>Jan</a:t>
            </a:r>
            <a:r>
              <a:rPr sz="618" spc="-22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18</a:t>
            </a:r>
            <a:endParaRPr sz="618">
              <a:latin typeface="Calibri"/>
              <a:cs typeface="Calibri"/>
            </a:endParaRPr>
          </a:p>
          <a:p>
            <a:pPr marL="19051">
              <a:spcBef>
                <a:spcPts val="326"/>
              </a:spcBef>
            </a:pPr>
            <a:r>
              <a:rPr sz="618" dirty="0">
                <a:latin typeface="Calibri"/>
                <a:cs typeface="Calibri"/>
              </a:rPr>
              <a:t>Mar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18</a:t>
            </a:r>
            <a:endParaRPr sz="618">
              <a:latin typeface="Calibri"/>
              <a:cs typeface="Calibri"/>
            </a:endParaRPr>
          </a:p>
          <a:p>
            <a:pPr marL="11206">
              <a:spcBef>
                <a:spcPts val="322"/>
              </a:spcBef>
            </a:pPr>
            <a:r>
              <a:rPr sz="618" dirty="0">
                <a:latin typeface="Calibri"/>
                <a:cs typeface="Calibri"/>
              </a:rPr>
              <a:t>May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22" dirty="0">
                <a:latin typeface="Calibri"/>
                <a:cs typeface="Calibri"/>
              </a:rPr>
              <a:t>18</a:t>
            </a:r>
            <a:endParaRPr sz="618">
              <a:latin typeface="Calibri"/>
              <a:cs typeface="Calibri"/>
            </a:endParaRPr>
          </a:p>
          <a:p>
            <a:pPr marL="66679">
              <a:spcBef>
                <a:spcPts val="326"/>
              </a:spcBef>
            </a:pPr>
            <a:r>
              <a:rPr sz="618" dirty="0">
                <a:latin typeface="Calibri"/>
                <a:cs typeface="Calibri"/>
              </a:rPr>
              <a:t>Jul</a:t>
            </a:r>
            <a:r>
              <a:rPr sz="618" spc="-22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18</a:t>
            </a:r>
            <a:endParaRPr sz="618">
              <a:latin typeface="Calibri"/>
              <a:cs typeface="Calibri"/>
            </a:endParaRPr>
          </a:p>
          <a:p>
            <a:pPr marL="34740">
              <a:spcBef>
                <a:spcPts val="322"/>
              </a:spcBef>
            </a:pPr>
            <a:r>
              <a:rPr sz="618" dirty="0">
                <a:latin typeface="Calibri"/>
                <a:cs typeface="Calibri"/>
              </a:rPr>
              <a:t>Sep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22" dirty="0">
                <a:latin typeface="Calibri"/>
                <a:cs typeface="Calibri"/>
              </a:rPr>
              <a:t>18</a:t>
            </a:r>
            <a:endParaRPr sz="618">
              <a:latin typeface="Calibri"/>
              <a:cs typeface="Calibri"/>
            </a:endParaRPr>
          </a:p>
          <a:p>
            <a:pPr marL="23534">
              <a:spcBef>
                <a:spcPts val="322"/>
              </a:spcBef>
            </a:pPr>
            <a:r>
              <a:rPr sz="618" dirty="0">
                <a:latin typeface="Calibri"/>
                <a:cs typeface="Calibri"/>
              </a:rPr>
              <a:t>Nov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18</a:t>
            </a:r>
            <a:endParaRPr sz="618">
              <a:latin typeface="Calibri"/>
              <a:cs typeface="Calibri"/>
            </a:endParaRPr>
          </a:p>
          <a:p>
            <a:pPr marL="47067">
              <a:spcBef>
                <a:spcPts val="326"/>
              </a:spcBef>
            </a:pPr>
            <a:r>
              <a:rPr sz="618" dirty="0">
                <a:latin typeface="Calibri"/>
                <a:cs typeface="Calibri"/>
              </a:rPr>
              <a:t>Jan</a:t>
            </a:r>
            <a:r>
              <a:rPr sz="618" spc="-22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19</a:t>
            </a:r>
            <a:endParaRPr sz="618">
              <a:latin typeface="Calibri"/>
              <a:cs typeface="Calibri"/>
            </a:endParaRPr>
          </a:p>
          <a:p>
            <a:pPr marL="19051">
              <a:spcBef>
                <a:spcPts val="269"/>
              </a:spcBef>
            </a:pPr>
            <a:r>
              <a:rPr sz="618" dirty="0">
                <a:latin typeface="Calibri"/>
                <a:cs typeface="Calibri"/>
              </a:rPr>
              <a:t>Mar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19</a:t>
            </a:r>
            <a:endParaRPr sz="618">
              <a:latin typeface="Calibri"/>
              <a:cs typeface="Calibri"/>
            </a:endParaRPr>
          </a:p>
          <a:p>
            <a:pPr marL="11206">
              <a:spcBef>
                <a:spcPts val="322"/>
              </a:spcBef>
            </a:pPr>
            <a:r>
              <a:rPr sz="618" dirty="0">
                <a:latin typeface="Calibri"/>
                <a:cs typeface="Calibri"/>
              </a:rPr>
              <a:t>May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22" dirty="0">
                <a:latin typeface="Calibri"/>
                <a:cs typeface="Calibri"/>
              </a:rPr>
              <a:t>19</a:t>
            </a:r>
            <a:endParaRPr sz="618">
              <a:latin typeface="Calibri"/>
              <a:cs typeface="Calibri"/>
            </a:endParaRPr>
          </a:p>
          <a:p>
            <a:pPr marL="66679">
              <a:spcBef>
                <a:spcPts val="322"/>
              </a:spcBef>
            </a:pPr>
            <a:r>
              <a:rPr sz="618" dirty="0">
                <a:latin typeface="Calibri"/>
                <a:cs typeface="Calibri"/>
              </a:rPr>
              <a:t>Jul</a:t>
            </a:r>
            <a:r>
              <a:rPr sz="618" spc="-22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19</a:t>
            </a:r>
            <a:endParaRPr sz="618">
              <a:latin typeface="Calibri"/>
              <a:cs typeface="Calibri"/>
            </a:endParaRPr>
          </a:p>
          <a:p>
            <a:pPr marL="34740">
              <a:spcBef>
                <a:spcPts val="383"/>
              </a:spcBef>
            </a:pPr>
            <a:r>
              <a:rPr sz="618" dirty="0">
                <a:latin typeface="Calibri"/>
                <a:cs typeface="Calibri"/>
              </a:rPr>
              <a:t>Sep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22" dirty="0">
                <a:latin typeface="Calibri"/>
                <a:cs typeface="Calibri"/>
              </a:rPr>
              <a:t>19</a:t>
            </a:r>
            <a:endParaRPr sz="618">
              <a:latin typeface="Calibri"/>
              <a:cs typeface="Calibri"/>
            </a:endParaRPr>
          </a:p>
          <a:p>
            <a:pPr marL="23534">
              <a:spcBef>
                <a:spcPts val="322"/>
              </a:spcBef>
            </a:pPr>
            <a:r>
              <a:rPr sz="618" dirty="0">
                <a:latin typeface="Calibri"/>
                <a:cs typeface="Calibri"/>
              </a:rPr>
              <a:t>Nov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19</a:t>
            </a:r>
            <a:endParaRPr sz="618">
              <a:latin typeface="Calibri"/>
              <a:cs typeface="Calibri"/>
            </a:endParaRPr>
          </a:p>
          <a:p>
            <a:pPr marL="47067">
              <a:spcBef>
                <a:spcPts val="322"/>
              </a:spcBef>
            </a:pPr>
            <a:r>
              <a:rPr sz="618" dirty="0">
                <a:latin typeface="Calibri"/>
                <a:cs typeface="Calibri"/>
              </a:rPr>
              <a:t>Jan</a:t>
            </a:r>
            <a:r>
              <a:rPr sz="618" spc="-22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20</a:t>
            </a:r>
            <a:endParaRPr sz="618">
              <a:latin typeface="Calibri"/>
              <a:cs typeface="Calibri"/>
            </a:endParaRPr>
          </a:p>
          <a:p>
            <a:pPr marL="19051">
              <a:spcBef>
                <a:spcPts val="269"/>
              </a:spcBef>
            </a:pPr>
            <a:r>
              <a:rPr sz="618" dirty="0">
                <a:latin typeface="Calibri"/>
                <a:cs typeface="Calibri"/>
              </a:rPr>
              <a:t>Mar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20</a:t>
            </a:r>
            <a:endParaRPr sz="618">
              <a:latin typeface="Calibri"/>
              <a:cs typeface="Calibri"/>
            </a:endParaRPr>
          </a:p>
          <a:p>
            <a:pPr marL="11206">
              <a:spcBef>
                <a:spcPts val="322"/>
              </a:spcBef>
            </a:pPr>
            <a:r>
              <a:rPr sz="618" dirty="0">
                <a:latin typeface="Calibri"/>
                <a:cs typeface="Calibri"/>
              </a:rPr>
              <a:t>May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22" dirty="0">
                <a:latin typeface="Calibri"/>
                <a:cs typeface="Calibri"/>
              </a:rPr>
              <a:t>20</a:t>
            </a:r>
            <a:endParaRPr sz="618">
              <a:latin typeface="Calibri"/>
              <a:cs typeface="Calibri"/>
            </a:endParaRPr>
          </a:p>
          <a:p>
            <a:pPr marL="66679">
              <a:spcBef>
                <a:spcPts val="326"/>
              </a:spcBef>
            </a:pPr>
            <a:r>
              <a:rPr sz="618" dirty="0">
                <a:latin typeface="Calibri"/>
                <a:cs typeface="Calibri"/>
              </a:rPr>
              <a:t>Jul</a:t>
            </a:r>
            <a:r>
              <a:rPr sz="618" spc="-22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20</a:t>
            </a:r>
            <a:endParaRPr sz="618">
              <a:latin typeface="Calibri"/>
              <a:cs typeface="Calibri"/>
            </a:endParaRPr>
          </a:p>
          <a:p>
            <a:pPr marL="34740">
              <a:spcBef>
                <a:spcPts val="379"/>
              </a:spcBef>
            </a:pPr>
            <a:r>
              <a:rPr sz="618" dirty="0">
                <a:latin typeface="Calibri"/>
                <a:cs typeface="Calibri"/>
              </a:rPr>
              <a:t>Sep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22" dirty="0">
                <a:latin typeface="Calibri"/>
                <a:cs typeface="Calibri"/>
              </a:rPr>
              <a:t>20</a:t>
            </a:r>
            <a:endParaRPr sz="618">
              <a:latin typeface="Calibri"/>
              <a:cs typeface="Calibri"/>
            </a:endParaRPr>
          </a:p>
          <a:p>
            <a:pPr marL="23534">
              <a:spcBef>
                <a:spcPts val="322"/>
              </a:spcBef>
            </a:pPr>
            <a:r>
              <a:rPr sz="618" dirty="0">
                <a:latin typeface="Calibri"/>
                <a:cs typeface="Calibri"/>
              </a:rPr>
              <a:t>Nov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20</a:t>
            </a:r>
            <a:endParaRPr sz="618">
              <a:latin typeface="Calibri"/>
              <a:cs typeface="Calibri"/>
            </a:endParaRPr>
          </a:p>
          <a:p>
            <a:pPr marL="47067">
              <a:spcBef>
                <a:spcPts val="326"/>
              </a:spcBef>
            </a:pPr>
            <a:r>
              <a:rPr sz="618" dirty="0">
                <a:latin typeface="Calibri"/>
                <a:cs typeface="Calibri"/>
              </a:rPr>
              <a:t>Jan</a:t>
            </a:r>
            <a:r>
              <a:rPr sz="618" spc="-22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21</a:t>
            </a:r>
            <a:endParaRPr sz="618">
              <a:latin typeface="Calibri"/>
              <a:cs typeface="Calibri"/>
            </a:endParaRPr>
          </a:p>
          <a:p>
            <a:pPr marL="19051">
              <a:spcBef>
                <a:spcPts val="265"/>
              </a:spcBef>
            </a:pPr>
            <a:r>
              <a:rPr sz="618" dirty="0">
                <a:latin typeface="Calibri"/>
                <a:cs typeface="Calibri"/>
              </a:rPr>
              <a:t>Mar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21</a:t>
            </a:r>
            <a:endParaRPr sz="618">
              <a:latin typeface="Calibri"/>
              <a:cs typeface="Calibri"/>
            </a:endParaRPr>
          </a:p>
          <a:p>
            <a:pPr marL="11206">
              <a:spcBef>
                <a:spcPts val="326"/>
              </a:spcBef>
            </a:pPr>
            <a:r>
              <a:rPr sz="618" dirty="0">
                <a:latin typeface="Calibri"/>
                <a:cs typeface="Calibri"/>
              </a:rPr>
              <a:t>May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22" dirty="0">
                <a:latin typeface="Calibri"/>
                <a:cs typeface="Calibri"/>
              </a:rPr>
              <a:t>21</a:t>
            </a:r>
            <a:endParaRPr sz="618">
              <a:latin typeface="Calibri"/>
              <a:cs typeface="Calibri"/>
            </a:endParaRPr>
          </a:p>
          <a:p>
            <a:pPr marL="66679">
              <a:spcBef>
                <a:spcPts val="322"/>
              </a:spcBef>
            </a:pPr>
            <a:r>
              <a:rPr sz="618" dirty="0">
                <a:latin typeface="Calibri"/>
                <a:cs typeface="Calibri"/>
              </a:rPr>
              <a:t>Jul</a:t>
            </a:r>
            <a:r>
              <a:rPr sz="618" spc="-22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21</a:t>
            </a:r>
            <a:endParaRPr sz="618">
              <a:latin typeface="Calibri"/>
              <a:cs typeface="Calibri"/>
            </a:endParaRPr>
          </a:p>
          <a:p>
            <a:pPr marL="34740">
              <a:spcBef>
                <a:spcPts val="326"/>
              </a:spcBef>
            </a:pPr>
            <a:r>
              <a:rPr sz="618" dirty="0">
                <a:latin typeface="Calibri"/>
                <a:cs typeface="Calibri"/>
              </a:rPr>
              <a:t>Sep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22" dirty="0">
                <a:latin typeface="Calibri"/>
                <a:cs typeface="Calibri"/>
              </a:rPr>
              <a:t>21</a:t>
            </a:r>
            <a:endParaRPr sz="618">
              <a:latin typeface="Calibri"/>
              <a:cs typeface="Calibri"/>
            </a:endParaRPr>
          </a:p>
          <a:p>
            <a:pPr marL="23534">
              <a:spcBef>
                <a:spcPts val="322"/>
              </a:spcBef>
            </a:pPr>
            <a:r>
              <a:rPr sz="618" dirty="0">
                <a:latin typeface="Calibri"/>
                <a:cs typeface="Calibri"/>
              </a:rPr>
              <a:t>Nov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21</a:t>
            </a:r>
            <a:endParaRPr sz="618">
              <a:latin typeface="Calibri"/>
              <a:cs typeface="Calibri"/>
            </a:endParaRPr>
          </a:p>
          <a:p>
            <a:pPr marL="47067">
              <a:spcBef>
                <a:spcPts val="326"/>
              </a:spcBef>
            </a:pPr>
            <a:r>
              <a:rPr sz="618" dirty="0">
                <a:latin typeface="Calibri"/>
                <a:cs typeface="Calibri"/>
              </a:rPr>
              <a:t>Jan</a:t>
            </a:r>
            <a:r>
              <a:rPr sz="618" spc="-22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22</a:t>
            </a:r>
            <a:endParaRPr sz="618">
              <a:latin typeface="Calibri"/>
              <a:cs typeface="Calibri"/>
            </a:endParaRPr>
          </a:p>
          <a:p>
            <a:pPr marL="19051">
              <a:spcBef>
                <a:spcPts val="322"/>
              </a:spcBef>
            </a:pPr>
            <a:r>
              <a:rPr sz="618" dirty="0">
                <a:latin typeface="Calibri"/>
                <a:cs typeface="Calibri"/>
              </a:rPr>
              <a:t>Mar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22</a:t>
            </a:r>
            <a:endParaRPr sz="618">
              <a:latin typeface="Calibri"/>
              <a:cs typeface="Calibri"/>
            </a:endParaRPr>
          </a:p>
          <a:p>
            <a:pPr marL="11206">
              <a:spcBef>
                <a:spcPts val="322"/>
              </a:spcBef>
            </a:pPr>
            <a:r>
              <a:rPr sz="618" dirty="0">
                <a:latin typeface="Calibri"/>
                <a:cs typeface="Calibri"/>
              </a:rPr>
              <a:t>May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22" dirty="0">
                <a:latin typeface="Calibri"/>
                <a:cs typeface="Calibri"/>
              </a:rPr>
              <a:t>22</a:t>
            </a:r>
            <a:endParaRPr sz="618">
              <a:latin typeface="Calibri"/>
              <a:cs typeface="Calibri"/>
            </a:endParaRPr>
          </a:p>
          <a:p>
            <a:pPr marL="66679">
              <a:spcBef>
                <a:spcPts val="326"/>
              </a:spcBef>
            </a:pPr>
            <a:r>
              <a:rPr sz="618" dirty="0">
                <a:latin typeface="Calibri"/>
                <a:cs typeface="Calibri"/>
              </a:rPr>
              <a:t>Jul</a:t>
            </a:r>
            <a:r>
              <a:rPr sz="618" spc="-22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22</a:t>
            </a:r>
            <a:endParaRPr sz="618">
              <a:latin typeface="Calibri"/>
              <a:cs typeface="Calibri"/>
            </a:endParaRPr>
          </a:p>
          <a:p>
            <a:pPr marL="34740">
              <a:spcBef>
                <a:spcPts val="322"/>
              </a:spcBef>
            </a:pPr>
            <a:r>
              <a:rPr sz="618" dirty="0">
                <a:latin typeface="Calibri"/>
                <a:cs typeface="Calibri"/>
              </a:rPr>
              <a:t>Sep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22" dirty="0">
                <a:latin typeface="Calibri"/>
                <a:cs typeface="Calibri"/>
              </a:rPr>
              <a:t>22</a:t>
            </a:r>
            <a:endParaRPr sz="618">
              <a:latin typeface="Calibri"/>
              <a:cs typeface="Calibri"/>
            </a:endParaRPr>
          </a:p>
          <a:p>
            <a:pPr marL="23534">
              <a:spcBef>
                <a:spcPts val="326"/>
              </a:spcBef>
            </a:pPr>
            <a:r>
              <a:rPr sz="618" dirty="0">
                <a:latin typeface="Calibri"/>
                <a:cs typeface="Calibri"/>
              </a:rPr>
              <a:t>Nov</a:t>
            </a:r>
            <a:r>
              <a:rPr sz="618" spc="-26" dirty="0">
                <a:latin typeface="Calibri"/>
                <a:cs typeface="Calibri"/>
              </a:rPr>
              <a:t> </a:t>
            </a:r>
            <a:r>
              <a:rPr sz="618" spc="-31" dirty="0">
                <a:latin typeface="Calibri"/>
                <a:cs typeface="Calibri"/>
              </a:rPr>
              <a:t>22</a:t>
            </a:r>
            <a:endParaRPr sz="618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72139" y="958690"/>
            <a:ext cx="35859" cy="4613462"/>
          </a:xfrm>
          <a:custGeom>
            <a:avLst/>
            <a:gdLst/>
            <a:ahLst/>
            <a:cxnLst/>
            <a:rect l="l" t="t" r="r" b="b"/>
            <a:pathLst>
              <a:path w="40640" h="5228590">
                <a:moveTo>
                  <a:pt x="0" y="5228171"/>
                </a:moveTo>
                <a:lnTo>
                  <a:pt x="40340" y="5228171"/>
                </a:lnTo>
              </a:path>
              <a:path w="40640" h="5228590">
                <a:moveTo>
                  <a:pt x="0" y="4477832"/>
                </a:moveTo>
                <a:lnTo>
                  <a:pt x="40340" y="4477832"/>
                </a:lnTo>
              </a:path>
              <a:path w="40640" h="5228590">
                <a:moveTo>
                  <a:pt x="0" y="3735560"/>
                </a:moveTo>
                <a:lnTo>
                  <a:pt x="40340" y="3735560"/>
                </a:lnTo>
              </a:path>
              <a:path w="40640" h="5228590">
                <a:moveTo>
                  <a:pt x="0" y="2985221"/>
                </a:moveTo>
                <a:lnTo>
                  <a:pt x="40340" y="2985221"/>
                </a:lnTo>
              </a:path>
              <a:path w="40640" h="5228590">
                <a:moveTo>
                  <a:pt x="0" y="2242950"/>
                </a:moveTo>
                <a:lnTo>
                  <a:pt x="40340" y="2242950"/>
                </a:lnTo>
              </a:path>
              <a:path w="40640" h="5228590">
                <a:moveTo>
                  <a:pt x="0" y="1492610"/>
                </a:moveTo>
                <a:lnTo>
                  <a:pt x="40340" y="1492610"/>
                </a:lnTo>
              </a:path>
              <a:path w="40640" h="5228590">
                <a:moveTo>
                  <a:pt x="0" y="750339"/>
                </a:moveTo>
                <a:lnTo>
                  <a:pt x="40340" y="750339"/>
                </a:lnTo>
              </a:path>
              <a:path w="40640" h="5228590">
                <a:moveTo>
                  <a:pt x="0" y="0"/>
                </a:moveTo>
                <a:lnTo>
                  <a:pt x="40340" y="0"/>
                </a:lnTo>
              </a:path>
            </a:pathLst>
          </a:custGeom>
          <a:ln w="80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" name="object 5"/>
          <p:cNvSpPr txBox="1"/>
          <p:nvPr/>
        </p:nvSpPr>
        <p:spPr>
          <a:xfrm>
            <a:off x="903425" y="5446675"/>
            <a:ext cx="66115" cy="114334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>
              <a:spcBef>
                <a:spcPts val="97"/>
              </a:spcBef>
            </a:pPr>
            <a:r>
              <a:rPr sz="662" spc="4" dirty="0">
                <a:latin typeface="Calibri"/>
                <a:cs typeface="Calibri"/>
              </a:rPr>
              <a:t>0</a:t>
            </a:r>
            <a:endParaRPr sz="662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5830" y="4841561"/>
            <a:ext cx="303679" cy="114334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>
              <a:spcBef>
                <a:spcPts val="97"/>
              </a:spcBef>
            </a:pPr>
            <a:r>
              <a:rPr sz="662" spc="-9" dirty="0">
                <a:latin typeface="Calibri"/>
                <a:cs typeface="Calibri"/>
              </a:rPr>
              <a:t>200,000</a:t>
            </a:r>
            <a:endParaRPr sz="662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5830" y="4186616"/>
            <a:ext cx="303679" cy="114334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>
              <a:spcBef>
                <a:spcPts val="97"/>
              </a:spcBef>
            </a:pPr>
            <a:r>
              <a:rPr sz="662" spc="-9" dirty="0">
                <a:latin typeface="Calibri"/>
                <a:cs typeface="Calibri"/>
              </a:rPr>
              <a:t>400,000</a:t>
            </a:r>
            <a:endParaRPr sz="662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5830" y="3524552"/>
            <a:ext cx="303679" cy="114334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>
              <a:spcBef>
                <a:spcPts val="97"/>
              </a:spcBef>
            </a:pPr>
            <a:r>
              <a:rPr sz="662" spc="-9" dirty="0">
                <a:latin typeface="Calibri"/>
                <a:cs typeface="Calibri"/>
              </a:rPr>
              <a:t>600,000</a:t>
            </a:r>
            <a:endParaRPr sz="662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5830" y="2869607"/>
            <a:ext cx="303679" cy="114334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>
              <a:spcBef>
                <a:spcPts val="97"/>
              </a:spcBef>
            </a:pPr>
            <a:r>
              <a:rPr sz="662" spc="-9" dirty="0">
                <a:latin typeface="Calibri"/>
                <a:cs typeface="Calibri"/>
              </a:rPr>
              <a:t>800,000</a:t>
            </a:r>
            <a:endParaRPr sz="662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1314" y="890533"/>
            <a:ext cx="368113" cy="114334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>
              <a:spcBef>
                <a:spcPts val="97"/>
              </a:spcBef>
            </a:pPr>
            <a:r>
              <a:rPr sz="662" spc="-9" dirty="0">
                <a:latin typeface="Calibri"/>
                <a:cs typeface="Calibri"/>
              </a:rPr>
              <a:t>1,400,000</a:t>
            </a:r>
            <a:endParaRPr sz="662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004010" y="798432"/>
            <a:ext cx="7297271" cy="4777628"/>
            <a:chOff x="985478" y="904889"/>
            <a:chExt cx="8270240" cy="5414645"/>
          </a:xfrm>
        </p:grpSpPr>
        <p:sp>
          <p:nvSpPr>
            <p:cNvPr id="12" name="object 12"/>
            <p:cNvSpPr/>
            <p:nvPr/>
          </p:nvSpPr>
          <p:spPr>
            <a:xfrm>
              <a:off x="989698" y="4071738"/>
              <a:ext cx="8116570" cy="1492885"/>
            </a:xfrm>
            <a:custGeom>
              <a:avLst/>
              <a:gdLst/>
              <a:ahLst/>
              <a:cxnLst/>
              <a:rect l="l" t="t" r="r" b="b"/>
              <a:pathLst>
                <a:path w="8116570" h="1492885">
                  <a:moveTo>
                    <a:pt x="0" y="1492610"/>
                  </a:moveTo>
                  <a:lnTo>
                    <a:pt x="8068" y="1492610"/>
                  </a:lnTo>
                </a:path>
                <a:path w="8116570" h="1492885">
                  <a:moveTo>
                    <a:pt x="80681" y="1492610"/>
                  </a:moveTo>
                  <a:lnTo>
                    <a:pt x="88749" y="1492610"/>
                  </a:lnTo>
                </a:path>
                <a:path w="8116570" h="1492885">
                  <a:moveTo>
                    <a:pt x="306590" y="1492610"/>
                  </a:moveTo>
                  <a:lnTo>
                    <a:pt x="314658" y="1492610"/>
                  </a:lnTo>
                </a:path>
                <a:path w="8116570" h="1492885">
                  <a:moveTo>
                    <a:pt x="459885" y="1492610"/>
                  </a:moveTo>
                  <a:lnTo>
                    <a:pt x="467953" y="1492610"/>
                  </a:lnTo>
                </a:path>
                <a:path w="8116570" h="1492885">
                  <a:moveTo>
                    <a:pt x="613180" y="1492610"/>
                  </a:moveTo>
                  <a:lnTo>
                    <a:pt x="621248" y="1492610"/>
                  </a:lnTo>
                </a:path>
                <a:path w="8116570" h="1492885">
                  <a:moveTo>
                    <a:pt x="766475" y="1492610"/>
                  </a:moveTo>
                  <a:lnTo>
                    <a:pt x="774543" y="1492610"/>
                  </a:lnTo>
                </a:path>
                <a:path w="8116570" h="1492885">
                  <a:moveTo>
                    <a:pt x="919770" y="1492610"/>
                  </a:moveTo>
                  <a:lnTo>
                    <a:pt x="927839" y="1492610"/>
                  </a:lnTo>
                </a:path>
                <a:path w="8116570" h="1492885">
                  <a:moveTo>
                    <a:pt x="1000452" y="1492610"/>
                  </a:moveTo>
                  <a:lnTo>
                    <a:pt x="1008520" y="1492610"/>
                  </a:lnTo>
                </a:path>
                <a:path w="8116570" h="1492885">
                  <a:moveTo>
                    <a:pt x="1145679" y="1492610"/>
                  </a:moveTo>
                  <a:lnTo>
                    <a:pt x="1153747" y="1492610"/>
                  </a:lnTo>
                </a:path>
                <a:path w="8116570" h="1492885">
                  <a:moveTo>
                    <a:pt x="1298974" y="1492610"/>
                  </a:moveTo>
                  <a:lnTo>
                    <a:pt x="1307042" y="1492610"/>
                  </a:lnTo>
                </a:path>
                <a:path w="8116570" h="1492885">
                  <a:moveTo>
                    <a:pt x="1452269" y="1492610"/>
                  </a:moveTo>
                  <a:lnTo>
                    <a:pt x="1460338" y="1492610"/>
                  </a:lnTo>
                </a:path>
                <a:path w="8116570" h="1492885">
                  <a:moveTo>
                    <a:pt x="1532951" y="1492610"/>
                  </a:moveTo>
                  <a:lnTo>
                    <a:pt x="1541019" y="1492610"/>
                  </a:lnTo>
                </a:path>
                <a:path w="8116570" h="1492885">
                  <a:moveTo>
                    <a:pt x="1686246" y="1492610"/>
                  </a:moveTo>
                  <a:lnTo>
                    <a:pt x="1694314" y="1492610"/>
                  </a:lnTo>
                </a:path>
                <a:path w="8116570" h="1492885">
                  <a:moveTo>
                    <a:pt x="1839541" y="1492610"/>
                  </a:moveTo>
                  <a:lnTo>
                    <a:pt x="1847609" y="1492610"/>
                  </a:lnTo>
                </a:path>
                <a:path w="8116570" h="1492885">
                  <a:moveTo>
                    <a:pt x="2065450" y="1492610"/>
                  </a:moveTo>
                  <a:lnTo>
                    <a:pt x="2073518" y="1492610"/>
                  </a:lnTo>
                </a:path>
                <a:path w="8116570" h="1492885">
                  <a:moveTo>
                    <a:pt x="2218745" y="1492610"/>
                  </a:moveTo>
                  <a:lnTo>
                    <a:pt x="2226813" y="1492610"/>
                  </a:lnTo>
                </a:path>
                <a:path w="8116570" h="1492885">
                  <a:moveTo>
                    <a:pt x="2372040" y="1492610"/>
                  </a:moveTo>
                  <a:lnTo>
                    <a:pt x="2380108" y="1492610"/>
                  </a:lnTo>
                </a:path>
                <a:path w="8116570" h="1492885">
                  <a:moveTo>
                    <a:pt x="2452722" y="1492610"/>
                  </a:moveTo>
                  <a:lnTo>
                    <a:pt x="2460790" y="1492610"/>
                  </a:lnTo>
                </a:path>
                <a:path w="8116570" h="1492885">
                  <a:moveTo>
                    <a:pt x="2606017" y="1492610"/>
                  </a:moveTo>
                  <a:lnTo>
                    <a:pt x="2614085" y="1492610"/>
                  </a:lnTo>
                </a:path>
                <a:path w="8116570" h="1492885">
                  <a:moveTo>
                    <a:pt x="2759312" y="1492610"/>
                  </a:moveTo>
                  <a:lnTo>
                    <a:pt x="2767380" y="1492610"/>
                  </a:lnTo>
                </a:path>
                <a:path w="8116570" h="1492885">
                  <a:moveTo>
                    <a:pt x="2985221" y="1492610"/>
                  </a:moveTo>
                  <a:lnTo>
                    <a:pt x="2993289" y="1492610"/>
                  </a:lnTo>
                </a:path>
                <a:path w="8116570" h="1492885">
                  <a:moveTo>
                    <a:pt x="3138516" y="1492610"/>
                  </a:moveTo>
                  <a:lnTo>
                    <a:pt x="3146584" y="1492610"/>
                  </a:lnTo>
                </a:path>
                <a:path w="8116570" h="1492885">
                  <a:moveTo>
                    <a:pt x="3291811" y="1492610"/>
                  </a:moveTo>
                  <a:lnTo>
                    <a:pt x="3299879" y="1492610"/>
                  </a:lnTo>
                </a:path>
                <a:path w="8116570" h="1492885">
                  <a:moveTo>
                    <a:pt x="3445106" y="1492610"/>
                  </a:moveTo>
                  <a:lnTo>
                    <a:pt x="3453175" y="1492610"/>
                  </a:lnTo>
                </a:path>
                <a:path w="8116570" h="1492885">
                  <a:moveTo>
                    <a:pt x="3598402" y="1492610"/>
                  </a:moveTo>
                  <a:lnTo>
                    <a:pt x="3606470" y="1492610"/>
                  </a:lnTo>
                </a:path>
                <a:path w="8116570" h="1492885">
                  <a:moveTo>
                    <a:pt x="3751697" y="1492610"/>
                  </a:moveTo>
                  <a:lnTo>
                    <a:pt x="3759765" y="1492610"/>
                  </a:lnTo>
                </a:path>
                <a:path w="8116570" h="1492885">
                  <a:moveTo>
                    <a:pt x="3977605" y="1492610"/>
                  </a:moveTo>
                  <a:lnTo>
                    <a:pt x="3985673" y="1492610"/>
                  </a:lnTo>
                </a:path>
                <a:path w="8116570" h="1492885">
                  <a:moveTo>
                    <a:pt x="4130900" y="1492610"/>
                  </a:moveTo>
                  <a:lnTo>
                    <a:pt x="4138969" y="1492610"/>
                  </a:lnTo>
                </a:path>
                <a:path w="8116570" h="1492885">
                  <a:moveTo>
                    <a:pt x="4284196" y="1492610"/>
                  </a:moveTo>
                  <a:lnTo>
                    <a:pt x="4292264" y="1492610"/>
                  </a:lnTo>
                </a:path>
                <a:path w="8116570" h="1492885">
                  <a:moveTo>
                    <a:pt x="4437491" y="1492610"/>
                  </a:moveTo>
                  <a:lnTo>
                    <a:pt x="4445559" y="1492610"/>
                  </a:lnTo>
                </a:path>
                <a:path w="8116570" h="1492885">
                  <a:moveTo>
                    <a:pt x="4590786" y="1492610"/>
                  </a:moveTo>
                  <a:lnTo>
                    <a:pt x="4598854" y="1492610"/>
                  </a:lnTo>
                </a:path>
                <a:path w="8116570" h="1492885">
                  <a:moveTo>
                    <a:pt x="4671468" y="1492610"/>
                  </a:moveTo>
                  <a:lnTo>
                    <a:pt x="4679536" y="1492610"/>
                  </a:lnTo>
                </a:path>
                <a:path w="8116570" h="1492885">
                  <a:moveTo>
                    <a:pt x="4816695" y="1492610"/>
                  </a:moveTo>
                  <a:lnTo>
                    <a:pt x="4824763" y="1492610"/>
                  </a:lnTo>
                </a:path>
                <a:path w="8116570" h="1492885">
                  <a:moveTo>
                    <a:pt x="4969990" y="1492610"/>
                  </a:moveTo>
                  <a:lnTo>
                    <a:pt x="4978058" y="1492610"/>
                  </a:lnTo>
                </a:path>
                <a:path w="8116570" h="1492885">
                  <a:moveTo>
                    <a:pt x="5123285" y="1492610"/>
                  </a:moveTo>
                  <a:lnTo>
                    <a:pt x="5131353" y="1492610"/>
                  </a:lnTo>
                </a:path>
                <a:path w="8116570" h="1492885">
                  <a:moveTo>
                    <a:pt x="5203967" y="1492610"/>
                  </a:moveTo>
                  <a:lnTo>
                    <a:pt x="5212035" y="1492610"/>
                  </a:lnTo>
                </a:path>
                <a:path w="8116570" h="1492885">
                  <a:moveTo>
                    <a:pt x="5357262" y="1492610"/>
                  </a:moveTo>
                  <a:lnTo>
                    <a:pt x="5365330" y="1492610"/>
                  </a:lnTo>
                </a:path>
                <a:path w="8116570" h="1492885">
                  <a:moveTo>
                    <a:pt x="5510557" y="1492610"/>
                  </a:moveTo>
                  <a:lnTo>
                    <a:pt x="5518625" y="1492610"/>
                  </a:lnTo>
                </a:path>
                <a:path w="8116570" h="1492885">
                  <a:moveTo>
                    <a:pt x="5736465" y="1492610"/>
                  </a:moveTo>
                  <a:lnTo>
                    <a:pt x="5744534" y="1492610"/>
                  </a:lnTo>
                </a:path>
                <a:path w="8116570" h="1492885">
                  <a:moveTo>
                    <a:pt x="5889761" y="1492610"/>
                  </a:moveTo>
                  <a:lnTo>
                    <a:pt x="5897829" y="1492610"/>
                  </a:lnTo>
                </a:path>
                <a:path w="8116570" h="1492885">
                  <a:moveTo>
                    <a:pt x="6043056" y="1492610"/>
                  </a:moveTo>
                  <a:lnTo>
                    <a:pt x="6051124" y="1492610"/>
                  </a:lnTo>
                </a:path>
                <a:path w="8116570" h="1492885">
                  <a:moveTo>
                    <a:pt x="6123737" y="1492610"/>
                  </a:moveTo>
                  <a:lnTo>
                    <a:pt x="6131806" y="1492610"/>
                  </a:lnTo>
                </a:path>
                <a:path w="8116570" h="1492885">
                  <a:moveTo>
                    <a:pt x="6277033" y="1492610"/>
                  </a:moveTo>
                  <a:lnTo>
                    <a:pt x="6285101" y="1492610"/>
                  </a:lnTo>
                </a:path>
                <a:path w="8116570" h="1492885">
                  <a:moveTo>
                    <a:pt x="6430328" y="1492610"/>
                  </a:moveTo>
                  <a:lnTo>
                    <a:pt x="6438396" y="1492610"/>
                  </a:lnTo>
                </a:path>
                <a:path w="8116570" h="1492885">
                  <a:moveTo>
                    <a:pt x="6656236" y="1492610"/>
                  </a:moveTo>
                  <a:lnTo>
                    <a:pt x="6664305" y="1492610"/>
                  </a:lnTo>
                </a:path>
                <a:path w="8116570" h="1492885">
                  <a:moveTo>
                    <a:pt x="6809532" y="1492610"/>
                  </a:moveTo>
                  <a:lnTo>
                    <a:pt x="6817600" y="1492610"/>
                  </a:lnTo>
                </a:path>
                <a:path w="8116570" h="1492885">
                  <a:moveTo>
                    <a:pt x="6962827" y="1492610"/>
                  </a:moveTo>
                  <a:lnTo>
                    <a:pt x="6970895" y="1492610"/>
                  </a:lnTo>
                </a:path>
                <a:path w="8116570" h="1492885">
                  <a:moveTo>
                    <a:pt x="7116122" y="1492610"/>
                  </a:moveTo>
                  <a:lnTo>
                    <a:pt x="7124190" y="1492610"/>
                  </a:lnTo>
                </a:path>
                <a:path w="8116570" h="1492885">
                  <a:moveTo>
                    <a:pt x="7269417" y="1492610"/>
                  </a:moveTo>
                  <a:lnTo>
                    <a:pt x="7277485" y="1492610"/>
                  </a:lnTo>
                </a:path>
                <a:path w="8116570" h="1492885">
                  <a:moveTo>
                    <a:pt x="7422712" y="1492610"/>
                  </a:moveTo>
                  <a:lnTo>
                    <a:pt x="7430780" y="1492610"/>
                  </a:lnTo>
                </a:path>
                <a:path w="8116570" h="1492885">
                  <a:moveTo>
                    <a:pt x="7648621" y="1492610"/>
                  </a:moveTo>
                  <a:lnTo>
                    <a:pt x="7656689" y="1492610"/>
                  </a:lnTo>
                </a:path>
                <a:path w="8116570" h="1492885">
                  <a:moveTo>
                    <a:pt x="7801916" y="1492610"/>
                  </a:moveTo>
                  <a:lnTo>
                    <a:pt x="7809984" y="1492610"/>
                  </a:lnTo>
                </a:path>
                <a:path w="8116570" h="1492885">
                  <a:moveTo>
                    <a:pt x="7955211" y="1492610"/>
                  </a:moveTo>
                  <a:lnTo>
                    <a:pt x="7963279" y="1492610"/>
                  </a:lnTo>
                </a:path>
                <a:path w="8116570" h="1492885">
                  <a:moveTo>
                    <a:pt x="8108506" y="1492610"/>
                  </a:moveTo>
                  <a:lnTo>
                    <a:pt x="8116574" y="1492610"/>
                  </a:lnTo>
                </a:path>
                <a:path w="8116570" h="1492885">
                  <a:moveTo>
                    <a:pt x="0" y="750339"/>
                  </a:moveTo>
                  <a:lnTo>
                    <a:pt x="8068" y="750339"/>
                  </a:lnTo>
                </a:path>
                <a:path w="8116570" h="1492885">
                  <a:moveTo>
                    <a:pt x="80681" y="750339"/>
                  </a:moveTo>
                  <a:lnTo>
                    <a:pt x="88749" y="750339"/>
                  </a:lnTo>
                </a:path>
                <a:path w="8116570" h="1492885">
                  <a:moveTo>
                    <a:pt x="306590" y="750339"/>
                  </a:moveTo>
                  <a:lnTo>
                    <a:pt x="314658" y="750339"/>
                  </a:lnTo>
                </a:path>
                <a:path w="8116570" h="1492885">
                  <a:moveTo>
                    <a:pt x="459885" y="750339"/>
                  </a:moveTo>
                  <a:lnTo>
                    <a:pt x="467953" y="750339"/>
                  </a:lnTo>
                </a:path>
                <a:path w="8116570" h="1492885">
                  <a:moveTo>
                    <a:pt x="613180" y="750339"/>
                  </a:moveTo>
                  <a:lnTo>
                    <a:pt x="621248" y="750339"/>
                  </a:lnTo>
                </a:path>
                <a:path w="8116570" h="1492885">
                  <a:moveTo>
                    <a:pt x="766475" y="750339"/>
                  </a:moveTo>
                  <a:lnTo>
                    <a:pt x="774543" y="750339"/>
                  </a:lnTo>
                </a:path>
                <a:path w="8116570" h="1492885">
                  <a:moveTo>
                    <a:pt x="919770" y="750339"/>
                  </a:moveTo>
                  <a:lnTo>
                    <a:pt x="927839" y="750339"/>
                  </a:lnTo>
                </a:path>
                <a:path w="8116570" h="1492885">
                  <a:moveTo>
                    <a:pt x="1000452" y="750339"/>
                  </a:moveTo>
                  <a:lnTo>
                    <a:pt x="1008520" y="750339"/>
                  </a:lnTo>
                </a:path>
                <a:path w="8116570" h="1492885">
                  <a:moveTo>
                    <a:pt x="1145679" y="750339"/>
                  </a:moveTo>
                  <a:lnTo>
                    <a:pt x="1153747" y="750339"/>
                  </a:lnTo>
                </a:path>
                <a:path w="8116570" h="1492885">
                  <a:moveTo>
                    <a:pt x="1298974" y="750339"/>
                  </a:moveTo>
                  <a:lnTo>
                    <a:pt x="1307042" y="750339"/>
                  </a:lnTo>
                </a:path>
                <a:path w="8116570" h="1492885">
                  <a:moveTo>
                    <a:pt x="1452269" y="750339"/>
                  </a:moveTo>
                  <a:lnTo>
                    <a:pt x="1460338" y="750339"/>
                  </a:lnTo>
                </a:path>
                <a:path w="8116570" h="1492885">
                  <a:moveTo>
                    <a:pt x="1532951" y="750339"/>
                  </a:moveTo>
                  <a:lnTo>
                    <a:pt x="1541019" y="750339"/>
                  </a:lnTo>
                </a:path>
                <a:path w="8116570" h="1492885">
                  <a:moveTo>
                    <a:pt x="1686246" y="750339"/>
                  </a:moveTo>
                  <a:lnTo>
                    <a:pt x="1694314" y="750339"/>
                  </a:lnTo>
                </a:path>
                <a:path w="8116570" h="1492885">
                  <a:moveTo>
                    <a:pt x="1839541" y="750339"/>
                  </a:moveTo>
                  <a:lnTo>
                    <a:pt x="1847609" y="750339"/>
                  </a:lnTo>
                </a:path>
                <a:path w="8116570" h="1492885">
                  <a:moveTo>
                    <a:pt x="2065450" y="750339"/>
                  </a:moveTo>
                  <a:lnTo>
                    <a:pt x="2073518" y="750339"/>
                  </a:lnTo>
                </a:path>
                <a:path w="8116570" h="1492885">
                  <a:moveTo>
                    <a:pt x="2218745" y="750339"/>
                  </a:moveTo>
                  <a:lnTo>
                    <a:pt x="2226813" y="750339"/>
                  </a:lnTo>
                </a:path>
                <a:path w="8116570" h="1492885">
                  <a:moveTo>
                    <a:pt x="2372040" y="750339"/>
                  </a:moveTo>
                  <a:lnTo>
                    <a:pt x="2380108" y="750339"/>
                  </a:lnTo>
                </a:path>
                <a:path w="8116570" h="1492885">
                  <a:moveTo>
                    <a:pt x="2452722" y="750339"/>
                  </a:moveTo>
                  <a:lnTo>
                    <a:pt x="2460790" y="750339"/>
                  </a:lnTo>
                </a:path>
                <a:path w="8116570" h="1492885">
                  <a:moveTo>
                    <a:pt x="2606017" y="750339"/>
                  </a:moveTo>
                  <a:lnTo>
                    <a:pt x="2614085" y="750339"/>
                  </a:lnTo>
                </a:path>
                <a:path w="8116570" h="1492885">
                  <a:moveTo>
                    <a:pt x="2759312" y="750339"/>
                  </a:moveTo>
                  <a:lnTo>
                    <a:pt x="2767380" y="750339"/>
                  </a:lnTo>
                </a:path>
                <a:path w="8116570" h="1492885">
                  <a:moveTo>
                    <a:pt x="2985221" y="750339"/>
                  </a:moveTo>
                  <a:lnTo>
                    <a:pt x="2993289" y="750339"/>
                  </a:lnTo>
                </a:path>
                <a:path w="8116570" h="1492885">
                  <a:moveTo>
                    <a:pt x="3138516" y="750339"/>
                  </a:moveTo>
                  <a:lnTo>
                    <a:pt x="3146584" y="750339"/>
                  </a:lnTo>
                </a:path>
                <a:path w="8116570" h="1492885">
                  <a:moveTo>
                    <a:pt x="3291811" y="750339"/>
                  </a:moveTo>
                  <a:lnTo>
                    <a:pt x="3299879" y="750339"/>
                  </a:lnTo>
                </a:path>
                <a:path w="8116570" h="1492885">
                  <a:moveTo>
                    <a:pt x="3445106" y="750339"/>
                  </a:moveTo>
                  <a:lnTo>
                    <a:pt x="3453175" y="750339"/>
                  </a:lnTo>
                </a:path>
                <a:path w="8116570" h="1492885">
                  <a:moveTo>
                    <a:pt x="3598402" y="750339"/>
                  </a:moveTo>
                  <a:lnTo>
                    <a:pt x="3606470" y="750339"/>
                  </a:lnTo>
                </a:path>
                <a:path w="8116570" h="1492885">
                  <a:moveTo>
                    <a:pt x="3751697" y="750339"/>
                  </a:moveTo>
                  <a:lnTo>
                    <a:pt x="3759765" y="750339"/>
                  </a:lnTo>
                </a:path>
                <a:path w="8116570" h="1492885">
                  <a:moveTo>
                    <a:pt x="3977605" y="750339"/>
                  </a:moveTo>
                  <a:lnTo>
                    <a:pt x="3985673" y="750339"/>
                  </a:lnTo>
                </a:path>
                <a:path w="8116570" h="1492885">
                  <a:moveTo>
                    <a:pt x="4130900" y="750339"/>
                  </a:moveTo>
                  <a:lnTo>
                    <a:pt x="4138969" y="750339"/>
                  </a:lnTo>
                </a:path>
                <a:path w="8116570" h="1492885">
                  <a:moveTo>
                    <a:pt x="4284196" y="750339"/>
                  </a:moveTo>
                  <a:lnTo>
                    <a:pt x="4292264" y="750339"/>
                  </a:lnTo>
                </a:path>
                <a:path w="8116570" h="1492885">
                  <a:moveTo>
                    <a:pt x="4437491" y="750339"/>
                  </a:moveTo>
                  <a:lnTo>
                    <a:pt x="4445559" y="750339"/>
                  </a:lnTo>
                </a:path>
                <a:path w="8116570" h="1492885">
                  <a:moveTo>
                    <a:pt x="4590786" y="750339"/>
                  </a:moveTo>
                  <a:lnTo>
                    <a:pt x="4598854" y="750339"/>
                  </a:lnTo>
                </a:path>
                <a:path w="8116570" h="1492885">
                  <a:moveTo>
                    <a:pt x="4671468" y="750339"/>
                  </a:moveTo>
                  <a:lnTo>
                    <a:pt x="4679536" y="750339"/>
                  </a:lnTo>
                </a:path>
                <a:path w="8116570" h="1492885">
                  <a:moveTo>
                    <a:pt x="4816695" y="750339"/>
                  </a:moveTo>
                  <a:lnTo>
                    <a:pt x="4824763" y="750339"/>
                  </a:lnTo>
                </a:path>
                <a:path w="8116570" h="1492885">
                  <a:moveTo>
                    <a:pt x="4969990" y="750339"/>
                  </a:moveTo>
                  <a:lnTo>
                    <a:pt x="4978058" y="750339"/>
                  </a:lnTo>
                </a:path>
                <a:path w="8116570" h="1492885">
                  <a:moveTo>
                    <a:pt x="5123285" y="750339"/>
                  </a:moveTo>
                  <a:lnTo>
                    <a:pt x="5131353" y="750339"/>
                  </a:lnTo>
                </a:path>
                <a:path w="8116570" h="1492885">
                  <a:moveTo>
                    <a:pt x="5203967" y="750339"/>
                  </a:moveTo>
                  <a:lnTo>
                    <a:pt x="5212035" y="750339"/>
                  </a:lnTo>
                </a:path>
                <a:path w="8116570" h="1492885">
                  <a:moveTo>
                    <a:pt x="5357262" y="750339"/>
                  </a:moveTo>
                  <a:lnTo>
                    <a:pt x="5365330" y="750339"/>
                  </a:lnTo>
                </a:path>
                <a:path w="8116570" h="1492885">
                  <a:moveTo>
                    <a:pt x="5510557" y="750339"/>
                  </a:moveTo>
                  <a:lnTo>
                    <a:pt x="5518625" y="750339"/>
                  </a:lnTo>
                </a:path>
                <a:path w="8116570" h="1492885">
                  <a:moveTo>
                    <a:pt x="5736465" y="750339"/>
                  </a:moveTo>
                  <a:lnTo>
                    <a:pt x="5744534" y="750339"/>
                  </a:lnTo>
                </a:path>
                <a:path w="8116570" h="1492885">
                  <a:moveTo>
                    <a:pt x="5889761" y="750339"/>
                  </a:moveTo>
                  <a:lnTo>
                    <a:pt x="5897829" y="750339"/>
                  </a:lnTo>
                </a:path>
                <a:path w="8116570" h="1492885">
                  <a:moveTo>
                    <a:pt x="6043056" y="750339"/>
                  </a:moveTo>
                  <a:lnTo>
                    <a:pt x="6051124" y="750339"/>
                  </a:lnTo>
                </a:path>
                <a:path w="8116570" h="1492885">
                  <a:moveTo>
                    <a:pt x="6123737" y="750339"/>
                  </a:moveTo>
                  <a:lnTo>
                    <a:pt x="6131806" y="750339"/>
                  </a:lnTo>
                </a:path>
                <a:path w="8116570" h="1492885">
                  <a:moveTo>
                    <a:pt x="6277033" y="750339"/>
                  </a:moveTo>
                  <a:lnTo>
                    <a:pt x="6285101" y="750339"/>
                  </a:lnTo>
                </a:path>
                <a:path w="8116570" h="1492885">
                  <a:moveTo>
                    <a:pt x="6430328" y="750339"/>
                  </a:moveTo>
                  <a:lnTo>
                    <a:pt x="6438396" y="750339"/>
                  </a:lnTo>
                </a:path>
                <a:path w="8116570" h="1492885">
                  <a:moveTo>
                    <a:pt x="6656236" y="750339"/>
                  </a:moveTo>
                  <a:lnTo>
                    <a:pt x="6664305" y="750339"/>
                  </a:lnTo>
                </a:path>
                <a:path w="8116570" h="1492885">
                  <a:moveTo>
                    <a:pt x="6809532" y="750339"/>
                  </a:moveTo>
                  <a:lnTo>
                    <a:pt x="6817600" y="750339"/>
                  </a:lnTo>
                </a:path>
                <a:path w="8116570" h="1492885">
                  <a:moveTo>
                    <a:pt x="6962827" y="750339"/>
                  </a:moveTo>
                  <a:lnTo>
                    <a:pt x="6970895" y="750339"/>
                  </a:lnTo>
                </a:path>
                <a:path w="8116570" h="1492885">
                  <a:moveTo>
                    <a:pt x="7116122" y="750339"/>
                  </a:moveTo>
                  <a:lnTo>
                    <a:pt x="7124190" y="750339"/>
                  </a:lnTo>
                </a:path>
                <a:path w="8116570" h="1492885">
                  <a:moveTo>
                    <a:pt x="7269417" y="750339"/>
                  </a:moveTo>
                  <a:lnTo>
                    <a:pt x="7277485" y="750339"/>
                  </a:lnTo>
                </a:path>
                <a:path w="8116570" h="1492885">
                  <a:moveTo>
                    <a:pt x="7422712" y="750339"/>
                  </a:moveTo>
                  <a:lnTo>
                    <a:pt x="7430780" y="750339"/>
                  </a:lnTo>
                </a:path>
                <a:path w="8116570" h="1492885">
                  <a:moveTo>
                    <a:pt x="7648621" y="750339"/>
                  </a:moveTo>
                  <a:lnTo>
                    <a:pt x="7656689" y="750339"/>
                  </a:lnTo>
                </a:path>
                <a:path w="8116570" h="1492885">
                  <a:moveTo>
                    <a:pt x="7801916" y="750339"/>
                  </a:moveTo>
                  <a:lnTo>
                    <a:pt x="7809984" y="750339"/>
                  </a:lnTo>
                </a:path>
                <a:path w="8116570" h="1492885">
                  <a:moveTo>
                    <a:pt x="7955211" y="750339"/>
                  </a:moveTo>
                  <a:lnTo>
                    <a:pt x="7963279" y="750339"/>
                  </a:lnTo>
                </a:path>
                <a:path w="8116570" h="1492885">
                  <a:moveTo>
                    <a:pt x="8108506" y="750339"/>
                  </a:moveTo>
                  <a:lnTo>
                    <a:pt x="8116574" y="750339"/>
                  </a:lnTo>
                </a:path>
                <a:path w="8116570" h="1492885">
                  <a:moveTo>
                    <a:pt x="0" y="0"/>
                  </a:moveTo>
                  <a:lnTo>
                    <a:pt x="8068" y="0"/>
                  </a:lnTo>
                </a:path>
                <a:path w="8116570" h="1492885">
                  <a:moveTo>
                    <a:pt x="80681" y="0"/>
                  </a:moveTo>
                  <a:lnTo>
                    <a:pt x="88749" y="0"/>
                  </a:lnTo>
                </a:path>
                <a:path w="8116570" h="1492885">
                  <a:moveTo>
                    <a:pt x="306590" y="0"/>
                  </a:moveTo>
                  <a:lnTo>
                    <a:pt x="314658" y="0"/>
                  </a:lnTo>
                </a:path>
                <a:path w="8116570" h="1492885">
                  <a:moveTo>
                    <a:pt x="459885" y="0"/>
                  </a:moveTo>
                  <a:lnTo>
                    <a:pt x="467953" y="0"/>
                  </a:lnTo>
                </a:path>
                <a:path w="8116570" h="1492885">
                  <a:moveTo>
                    <a:pt x="613180" y="0"/>
                  </a:moveTo>
                  <a:lnTo>
                    <a:pt x="621248" y="0"/>
                  </a:lnTo>
                </a:path>
                <a:path w="8116570" h="1492885">
                  <a:moveTo>
                    <a:pt x="766475" y="0"/>
                  </a:moveTo>
                  <a:lnTo>
                    <a:pt x="774543" y="0"/>
                  </a:lnTo>
                </a:path>
                <a:path w="8116570" h="1492885">
                  <a:moveTo>
                    <a:pt x="919770" y="0"/>
                  </a:moveTo>
                  <a:lnTo>
                    <a:pt x="927839" y="0"/>
                  </a:lnTo>
                </a:path>
                <a:path w="8116570" h="1492885">
                  <a:moveTo>
                    <a:pt x="1000452" y="0"/>
                  </a:moveTo>
                  <a:lnTo>
                    <a:pt x="1008520" y="0"/>
                  </a:lnTo>
                </a:path>
                <a:path w="8116570" h="1492885">
                  <a:moveTo>
                    <a:pt x="1145679" y="0"/>
                  </a:moveTo>
                  <a:lnTo>
                    <a:pt x="1153747" y="0"/>
                  </a:lnTo>
                </a:path>
                <a:path w="8116570" h="1492885">
                  <a:moveTo>
                    <a:pt x="1298974" y="0"/>
                  </a:moveTo>
                  <a:lnTo>
                    <a:pt x="1307042" y="0"/>
                  </a:lnTo>
                </a:path>
                <a:path w="8116570" h="1492885">
                  <a:moveTo>
                    <a:pt x="1452269" y="0"/>
                  </a:moveTo>
                  <a:lnTo>
                    <a:pt x="1460338" y="0"/>
                  </a:lnTo>
                </a:path>
                <a:path w="8116570" h="1492885">
                  <a:moveTo>
                    <a:pt x="1532951" y="0"/>
                  </a:moveTo>
                  <a:lnTo>
                    <a:pt x="1541019" y="0"/>
                  </a:lnTo>
                </a:path>
                <a:path w="8116570" h="1492885">
                  <a:moveTo>
                    <a:pt x="1686246" y="0"/>
                  </a:moveTo>
                  <a:lnTo>
                    <a:pt x="1694314" y="0"/>
                  </a:lnTo>
                </a:path>
                <a:path w="8116570" h="1492885">
                  <a:moveTo>
                    <a:pt x="1839541" y="0"/>
                  </a:moveTo>
                  <a:lnTo>
                    <a:pt x="1847609" y="0"/>
                  </a:lnTo>
                </a:path>
                <a:path w="8116570" h="1492885">
                  <a:moveTo>
                    <a:pt x="2065450" y="0"/>
                  </a:moveTo>
                  <a:lnTo>
                    <a:pt x="2073518" y="0"/>
                  </a:lnTo>
                </a:path>
                <a:path w="8116570" h="1492885">
                  <a:moveTo>
                    <a:pt x="2218745" y="0"/>
                  </a:moveTo>
                  <a:lnTo>
                    <a:pt x="2226813" y="0"/>
                  </a:lnTo>
                </a:path>
                <a:path w="8116570" h="1492885">
                  <a:moveTo>
                    <a:pt x="2372040" y="0"/>
                  </a:moveTo>
                  <a:lnTo>
                    <a:pt x="2380108" y="0"/>
                  </a:lnTo>
                </a:path>
                <a:path w="8116570" h="1492885">
                  <a:moveTo>
                    <a:pt x="2452722" y="0"/>
                  </a:moveTo>
                  <a:lnTo>
                    <a:pt x="2460790" y="0"/>
                  </a:lnTo>
                </a:path>
                <a:path w="8116570" h="1492885">
                  <a:moveTo>
                    <a:pt x="2606017" y="0"/>
                  </a:moveTo>
                  <a:lnTo>
                    <a:pt x="2614085" y="0"/>
                  </a:lnTo>
                </a:path>
                <a:path w="8116570" h="1492885">
                  <a:moveTo>
                    <a:pt x="2759312" y="0"/>
                  </a:moveTo>
                  <a:lnTo>
                    <a:pt x="2767380" y="0"/>
                  </a:lnTo>
                </a:path>
                <a:path w="8116570" h="1492885">
                  <a:moveTo>
                    <a:pt x="2985221" y="0"/>
                  </a:moveTo>
                  <a:lnTo>
                    <a:pt x="2993289" y="0"/>
                  </a:lnTo>
                </a:path>
                <a:path w="8116570" h="1492885">
                  <a:moveTo>
                    <a:pt x="3138516" y="0"/>
                  </a:moveTo>
                  <a:lnTo>
                    <a:pt x="3146584" y="0"/>
                  </a:lnTo>
                </a:path>
                <a:path w="8116570" h="1492885">
                  <a:moveTo>
                    <a:pt x="3291811" y="0"/>
                  </a:moveTo>
                  <a:lnTo>
                    <a:pt x="3299879" y="0"/>
                  </a:lnTo>
                </a:path>
                <a:path w="8116570" h="1492885">
                  <a:moveTo>
                    <a:pt x="3445106" y="0"/>
                  </a:moveTo>
                  <a:lnTo>
                    <a:pt x="3453175" y="0"/>
                  </a:lnTo>
                </a:path>
                <a:path w="8116570" h="1492885">
                  <a:moveTo>
                    <a:pt x="3598402" y="0"/>
                  </a:moveTo>
                  <a:lnTo>
                    <a:pt x="3606470" y="0"/>
                  </a:lnTo>
                </a:path>
                <a:path w="8116570" h="1492885">
                  <a:moveTo>
                    <a:pt x="3751697" y="0"/>
                  </a:moveTo>
                  <a:lnTo>
                    <a:pt x="3759765" y="0"/>
                  </a:lnTo>
                </a:path>
                <a:path w="8116570" h="1492885">
                  <a:moveTo>
                    <a:pt x="3977605" y="0"/>
                  </a:moveTo>
                  <a:lnTo>
                    <a:pt x="3985673" y="0"/>
                  </a:lnTo>
                </a:path>
                <a:path w="8116570" h="1492885">
                  <a:moveTo>
                    <a:pt x="4130900" y="0"/>
                  </a:moveTo>
                  <a:lnTo>
                    <a:pt x="4138969" y="0"/>
                  </a:lnTo>
                </a:path>
                <a:path w="8116570" h="1492885">
                  <a:moveTo>
                    <a:pt x="4284196" y="0"/>
                  </a:moveTo>
                  <a:lnTo>
                    <a:pt x="4292264" y="0"/>
                  </a:lnTo>
                </a:path>
                <a:path w="8116570" h="1492885">
                  <a:moveTo>
                    <a:pt x="4437491" y="0"/>
                  </a:moveTo>
                  <a:lnTo>
                    <a:pt x="4445559" y="0"/>
                  </a:lnTo>
                </a:path>
                <a:path w="8116570" h="1492885">
                  <a:moveTo>
                    <a:pt x="4590786" y="0"/>
                  </a:moveTo>
                  <a:lnTo>
                    <a:pt x="4598854" y="0"/>
                  </a:lnTo>
                </a:path>
                <a:path w="8116570" h="1492885">
                  <a:moveTo>
                    <a:pt x="4671468" y="0"/>
                  </a:moveTo>
                  <a:lnTo>
                    <a:pt x="4679536" y="0"/>
                  </a:lnTo>
                </a:path>
                <a:path w="8116570" h="1492885">
                  <a:moveTo>
                    <a:pt x="4816695" y="0"/>
                  </a:moveTo>
                  <a:lnTo>
                    <a:pt x="4824763" y="0"/>
                  </a:lnTo>
                </a:path>
                <a:path w="8116570" h="1492885">
                  <a:moveTo>
                    <a:pt x="4969990" y="0"/>
                  </a:moveTo>
                  <a:lnTo>
                    <a:pt x="4978058" y="0"/>
                  </a:lnTo>
                </a:path>
                <a:path w="8116570" h="1492885">
                  <a:moveTo>
                    <a:pt x="5123285" y="0"/>
                  </a:moveTo>
                  <a:lnTo>
                    <a:pt x="5131353" y="0"/>
                  </a:lnTo>
                </a:path>
                <a:path w="8116570" h="1492885">
                  <a:moveTo>
                    <a:pt x="5203967" y="0"/>
                  </a:moveTo>
                  <a:lnTo>
                    <a:pt x="5212035" y="0"/>
                  </a:lnTo>
                </a:path>
                <a:path w="8116570" h="1492885">
                  <a:moveTo>
                    <a:pt x="5357262" y="0"/>
                  </a:moveTo>
                  <a:lnTo>
                    <a:pt x="5365330" y="0"/>
                  </a:lnTo>
                </a:path>
                <a:path w="8116570" h="1492885">
                  <a:moveTo>
                    <a:pt x="5510557" y="0"/>
                  </a:moveTo>
                  <a:lnTo>
                    <a:pt x="5518625" y="0"/>
                  </a:lnTo>
                </a:path>
                <a:path w="8116570" h="1492885">
                  <a:moveTo>
                    <a:pt x="5736465" y="0"/>
                  </a:moveTo>
                  <a:lnTo>
                    <a:pt x="5744534" y="0"/>
                  </a:lnTo>
                </a:path>
                <a:path w="8116570" h="1492885">
                  <a:moveTo>
                    <a:pt x="5889761" y="0"/>
                  </a:moveTo>
                  <a:lnTo>
                    <a:pt x="5897829" y="0"/>
                  </a:lnTo>
                </a:path>
                <a:path w="8116570" h="1492885">
                  <a:moveTo>
                    <a:pt x="6043056" y="0"/>
                  </a:moveTo>
                  <a:lnTo>
                    <a:pt x="6051124" y="0"/>
                  </a:lnTo>
                </a:path>
                <a:path w="8116570" h="1492885">
                  <a:moveTo>
                    <a:pt x="6123737" y="0"/>
                  </a:moveTo>
                  <a:lnTo>
                    <a:pt x="6131806" y="0"/>
                  </a:lnTo>
                </a:path>
                <a:path w="8116570" h="1492885">
                  <a:moveTo>
                    <a:pt x="6277033" y="0"/>
                  </a:moveTo>
                  <a:lnTo>
                    <a:pt x="6285101" y="0"/>
                  </a:lnTo>
                </a:path>
                <a:path w="8116570" h="1492885">
                  <a:moveTo>
                    <a:pt x="6430328" y="0"/>
                  </a:moveTo>
                  <a:lnTo>
                    <a:pt x="6438396" y="0"/>
                  </a:lnTo>
                </a:path>
                <a:path w="8116570" h="1492885">
                  <a:moveTo>
                    <a:pt x="6656236" y="0"/>
                  </a:moveTo>
                  <a:lnTo>
                    <a:pt x="6664305" y="0"/>
                  </a:lnTo>
                </a:path>
                <a:path w="8116570" h="1492885">
                  <a:moveTo>
                    <a:pt x="6809532" y="0"/>
                  </a:moveTo>
                  <a:lnTo>
                    <a:pt x="6817600" y="0"/>
                  </a:lnTo>
                </a:path>
                <a:path w="8116570" h="1492885">
                  <a:moveTo>
                    <a:pt x="6962827" y="0"/>
                  </a:moveTo>
                  <a:lnTo>
                    <a:pt x="6970895" y="0"/>
                  </a:lnTo>
                </a:path>
                <a:path w="8116570" h="1492885">
                  <a:moveTo>
                    <a:pt x="7116122" y="0"/>
                  </a:moveTo>
                  <a:lnTo>
                    <a:pt x="7124190" y="0"/>
                  </a:lnTo>
                </a:path>
                <a:path w="8116570" h="1492885">
                  <a:moveTo>
                    <a:pt x="7269417" y="0"/>
                  </a:moveTo>
                  <a:lnTo>
                    <a:pt x="7277485" y="0"/>
                  </a:lnTo>
                </a:path>
                <a:path w="8116570" h="1492885">
                  <a:moveTo>
                    <a:pt x="7422712" y="0"/>
                  </a:moveTo>
                  <a:lnTo>
                    <a:pt x="7430780" y="0"/>
                  </a:lnTo>
                </a:path>
                <a:path w="8116570" h="1492885">
                  <a:moveTo>
                    <a:pt x="7648621" y="0"/>
                  </a:moveTo>
                  <a:lnTo>
                    <a:pt x="7656689" y="0"/>
                  </a:lnTo>
                </a:path>
                <a:path w="8116570" h="1492885">
                  <a:moveTo>
                    <a:pt x="7801916" y="0"/>
                  </a:moveTo>
                  <a:lnTo>
                    <a:pt x="7809984" y="0"/>
                  </a:lnTo>
                </a:path>
                <a:path w="8116570" h="1492885">
                  <a:moveTo>
                    <a:pt x="7955211" y="0"/>
                  </a:moveTo>
                  <a:lnTo>
                    <a:pt x="7963279" y="0"/>
                  </a:lnTo>
                </a:path>
                <a:path w="8116570" h="1492885">
                  <a:moveTo>
                    <a:pt x="8108506" y="0"/>
                  </a:moveTo>
                  <a:lnTo>
                    <a:pt x="8116574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3" name="object 13"/>
            <p:cNvSpPr/>
            <p:nvPr/>
          </p:nvSpPr>
          <p:spPr>
            <a:xfrm>
              <a:off x="989698" y="3327450"/>
              <a:ext cx="387350" cy="4445"/>
            </a:xfrm>
            <a:custGeom>
              <a:avLst/>
              <a:gdLst/>
              <a:ahLst/>
              <a:cxnLst/>
              <a:rect l="l" t="t" r="r" b="b"/>
              <a:pathLst>
                <a:path w="387350" h="4445">
                  <a:moveTo>
                    <a:pt x="0" y="4034"/>
                  </a:moveTo>
                  <a:lnTo>
                    <a:pt x="8068" y="4034"/>
                  </a:lnTo>
                </a:path>
                <a:path w="387350" h="4445">
                  <a:moveTo>
                    <a:pt x="80681" y="4034"/>
                  </a:moveTo>
                  <a:lnTo>
                    <a:pt x="88749" y="4034"/>
                  </a:lnTo>
                </a:path>
                <a:path w="387350" h="4445">
                  <a:moveTo>
                    <a:pt x="306590" y="4034"/>
                  </a:moveTo>
                  <a:lnTo>
                    <a:pt x="387271" y="4034"/>
                  </a:lnTo>
                </a:path>
                <a:path w="387350" h="4445">
                  <a:moveTo>
                    <a:pt x="0" y="0"/>
                  </a:moveTo>
                  <a:lnTo>
                    <a:pt x="8068" y="0"/>
                  </a:lnTo>
                </a:path>
                <a:path w="387350" h="4445">
                  <a:moveTo>
                    <a:pt x="80681" y="0"/>
                  </a:moveTo>
                  <a:lnTo>
                    <a:pt x="88749" y="0"/>
                  </a:lnTo>
                </a:path>
                <a:path w="387350" h="4445">
                  <a:moveTo>
                    <a:pt x="306590" y="0"/>
                  </a:moveTo>
                  <a:lnTo>
                    <a:pt x="314658" y="0"/>
                  </a:lnTo>
                </a:path>
              </a:pathLst>
            </a:custGeom>
            <a:ln w="40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4" name="object 14"/>
            <p:cNvSpPr/>
            <p:nvPr/>
          </p:nvSpPr>
          <p:spPr>
            <a:xfrm>
              <a:off x="989698" y="2579127"/>
              <a:ext cx="8116570" cy="750570"/>
            </a:xfrm>
            <a:custGeom>
              <a:avLst/>
              <a:gdLst/>
              <a:ahLst/>
              <a:cxnLst/>
              <a:rect l="l" t="t" r="r" b="b"/>
              <a:pathLst>
                <a:path w="8116570" h="750570">
                  <a:moveTo>
                    <a:pt x="459885" y="750339"/>
                  </a:moveTo>
                  <a:lnTo>
                    <a:pt x="467953" y="750339"/>
                  </a:lnTo>
                </a:path>
                <a:path w="8116570" h="750570">
                  <a:moveTo>
                    <a:pt x="613180" y="750339"/>
                  </a:moveTo>
                  <a:lnTo>
                    <a:pt x="621248" y="750339"/>
                  </a:lnTo>
                </a:path>
                <a:path w="8116570" h="750570">
                  <a:moveTo>
                    <a:pt x="766475" y="750339"/>
                  </a:moveTo>
                  <a:lnTo>
                    <a:pt x="774543" y="750339"/>
                  </a:lnTo>
                </a:path>
                <a:path w="8116570" h="750570">
                  <a:moveTo>
                    <a:pt x="919770" y="750339"/>
                  </a:moveTo>
                  <a:lnTo>
                    <a:pt x="927839" y="750339"/>
                  </a:lnTo>
                </a:path>
                <a:path w="8116570" h="750570">
                  <a:moveTo>
                    <a:pt x="1000452" y="750339"/>
                  </a:moveTo>
                  <a:lnTo>
                    <a:pt x="1008520" y="750339"/>
                  </a:lnTo>
                </a:path>
                <a:path w="8116570" h="750570">
                  <a:moveTo>
                    <a:pt x="1145679" y="750339"/>
                  </a:moveTo>
                  <a:lnTo>
                    <a:pt x="1153747" y="750339"/>
                  </a:lnTo>
                </a:path>
                <a:path w="8116570" h="750570">
                  <a:moveTo>
                    <a:pt x="1298974" y="750339"/>
                  </a:moveTo>
                  <a:lnTo>
                    <a:pt x="1307042" y="750339"/>
                  </a:lnTo>
                </a:path>
                <a:path w="8116570" h="750570">
                  <a:moveTo>
                    <a:pt x="1452269" y="750339"/>
                  </a:moveTo>
                  <a:lnTo>
                    <a:pt x="1460338" y="750339"/>
                  </a:lnTo>
                </a:path>
                <a:path w="8116570" h="750570">
                  <a:moveTo>
                    <a:pt x="1532951" y="750339"/>
                  </a:moveTo>
                  <a:lnTo>
                    <a:pt x="1541019" y="750339"/>
                  </a:lnTo>
                </a:path>
                <a:path w="8116570" h="750570">
                  <a:moveTo>
                    <a:pt x="1686246" y="750339"/>
                  </a:moveTo>
                  <a:lnTo>
                    <a:pt x="1694314" y="750339"/>
                  </a:lnTo>
                </a:path>
                <a:path w="8116570" h="750570">
                  <a:moveTo>
                    <a:pt x="1839541" y="750339"/>
                  </a:moveTo>
                  <a:lnTo>
                    <a:pt x="1847609" y="750339"/>
                  </a:lnTo>
                </a:path>
                <a:path w="8116570" h="750570">
                  <a:moveTo>
                    <a:pt x="2065450" y="750339"/>
                  </a:moveTo>
                  <a:lnTo>
                    <a:pt x="2073518" y="750339"/>
                  </a:lnTo>
                </a:path>
                <a:path w="8116570" h="750570">
                  <a:moveTo>
                    <a:pt x="2218745" y="750339"/>
                  </a:moveTo>
                  <a:lnTo>
                    <a:pt x="2226813" y="750339"/>
                  </a:lnTo>
                </a:path>
                <a:path w="8116570" h="750570">
                  <a:moveTo>
                    <a:pt x="2372040" y="750339"/>
                  </a:moveTo>
                  <a:lnTo>
                    <a:pt x="2380108" y="750339"/>
                  </a:lnTo>
                </a:path>
                <a:path w="8116570" h="750570">
                  <a:moveTo>
                    <a:pt x="2452722" y="750339"/>
                  </a:moveTo>
                  <a:lnTo>
                    <a:pt x="2460790" y="750339"/>
                  </a:lnTo>
                </a:path>
                <a:path w="8116570" h="750570">
                  <a:moveTo>
                    <a:pt x="2606017" y="750339"/>
                  </a:moveTo>
                  <a:lnTo>
                    <a:pt x="2614085" y="750339"/>
                  </a:lnTo>
                </a:path>
                <a:path w="8116570" h="750570">
                  <a:moveTo>
                    <a:pt x="2759312" y="750339"/>
                  </a:moveTo>
                  <a:lnTo>
                    <a:pt x="2767380" y="750339"/>
                  </a:lnTo>
                </a:path>
                <a:path w="8116570" h="750570">
                  <a:moveTo>
                    <a:pt x="2985221" y="750339"/>
                  </a:moveTo>
                  <a:lnTo>
                    <a:pt x="2993289" y="750339"/>
                  </a:lnTo>
                </a:path>
                <a:path w="8116570" h="750570">
                  <a:moveTo>
                    <a:pt x="3138516" y="750339"/>
                  </a:moveTo>
                  <a:lnTo>
                    <a:pt x="3146584" y="750339"/>
                  </a:lnTo>
                </a:path>
                <a:path w="8116570" h="750570">
                  <a:moveTo>
                    <a:pt x="3291811" y="750339"/>
                  </a:moveTo>
                  <a:lnTo>
                    <a:pt x="3299879" y="750339"/>
                  </a:lnTo>
                </a:path>
                <a:path w="8116570" h="750570">
                  <a:moveTo>
                    <a:pt x="3445106" y="750339"/>
                  </a:moveTo>
                  <a:lnTo>
                    <a:pt x="3453175" y="750339"/>
                  </a:lnTo>
                </a:path>
                <a:path w="8116570" h="750570">
                  <a:moveTo>
                    <a:pt x="3598402" y="750339"/>
                  </a:moveTo>
                  <a:lnTo>
                    <a:pt x="3606470" y="750339"/>
                  </a:lnTo>
                </a:path>
                <a:path w="8116570" h="750570">
                  <a:moveTo>
                    <a:pt x="3751697" y="750339"/>
                  </a:moveTo>
                  <a:lnTo>
                    <a:pt x="3759765" y="750339"/>
                  </a:lnTo>
                </a:path>
                <a:path w="8116570" h="750570">
                  <a:moveTo>
                    <a:pt x="3977605" y="750339"/>
                  </a:moveTo>
                  <a:lnTo>
                    <a:pt x="3985673" y="750339"/>
                  </a:lnTo>
                </a:path>
                <a:path w="8116570" h="750570">
                  <a:moveTo>
                    <a:pt x="4130900" y="750339"/>
                  </a:moveTo>
                  <a:lnTo>
                    <a:pt x="4138969" y="750339"/>
                  </a:lnTo>
                </a:path>
                <a:path w="8116570" h="750570">
                  <a:moveTo>
                    <a:pt x="4284196" y="750339"/>
                  </a:moveTo>
                  <a:lnTo>
                    <a:pt x="4292264" y="750339"/>
                  </a:lnTo>
                </a:path>
                <a:path w="8116570" h="750570">
                  <a:moveTo>
                    <a:pt x="4437491" y="750339"/>
                  </a:moveTo>
                  <a:lnTo>
                    <a:pt x="4445559" y="750339"/>
                  </a:lnTo>
                </a:path>
                <a:path w="8116570" h="750570">
                  <a:moveTo>
                    <a:pt x="4590786" y="750339"/>
                  </a:moveTo>
                  <a:lnTo>
                    <a:pt x="4598854" y="750339"/>
                  </a:lnTo>
                </a:path>
                <a:path w="8116570" h="750570">
                  <a:moveTo>
                    <a:pt x="4671468" y="750339"/>
                  </a:moveTo>
                  <a:lnTo>
                    <a:pt x="4679536" y="750339"/>
                  </a:lnTo>
                </a:path>
                <a:path w="8116570" h="750570">
                  <a:moveTo>
                    <a:pt x="4816695" y="750339"/>
                  </a:moveTo>
                  <a:lnTo>
                    <a:pt x="4824763" y="750339"/>
                  </a:lnTo>
                </a:path>
                <a:path w="8116570" h="750570">
                  <a:moveTo>
                    <a:pt x="4969990" y="750339"/>
                  </a:moveTo>
                  <a:lnTo>
                    <a:pt x="4978058" y="750339"/>
                  </a:lnTo>
                </a:path>
                <a:path w="8116570" h="750570">
                  <a:moveTo>
                    <a:pt x="5123285" y="750339"/>
                  </a:moveTo>
                  <a:lnTo>
                    <a:pt x="5131353" y="750339"/>
                  </a:lnTo>
                </a:path>
                <a:path w="8116570" h="750570">
                  <a:moveTo>
                    <a:pt x="5203967" y="750339"/>
                  </a:moveTo>
                  <a:lnTo>
                    <a:pt x="5212035" y="750339"/>
                  </a:lnTo>
                </a:path>
                <a:path w="8116570" h="750570">
                  <a:moveTo>
                    <a:pt x="5357262" y="750339"/>
                  </a:moveTo>
                  <a:lnTo>
                    <a:pt x="5365330" y="750339"/>
                  </a:lnTo>
                </a:path>
                <a:path w="8116570" h="750570">
                  <a:moveTo>
                    <a:pt x="5510557" y="750339"/>
                  </a:moveTo>
                  <a:lnTo>
                    <a:pt x="5518625" y="750339"/>
                  </a:lnTo>
                </a:path>
                <a:path w="8116570" h="750570">
                  <a:moveTo>
                    <a:pt x="5736465" y="750339"/>
                  </a:moveTo>
                  <a:lnTo>
                    <a:pt x="5744534" y="750339"/>
                  </a:lnTo>
                </a:path>
                <a:path w="8116570" h="750570">
                  <a:moveTo>
                    <a:pt x="5889761" y="750339"/>
                  </a:moveTo>
                  <a:lnTo>
                    <a:pt x="5897829" y="750339"/>
                  </a:lnTo>
                </a:path>
                <a:path w="8116570" h="750570">
                  <a:moveTo>
                    <a:pt x="6043056" y="750339"/>
                  </a:moveTo>
                  <a:lnTo>
                    <a:pt x="6051124" y="750339"/>
                  </a:lnTo>
                </a:path>
                <a:path w="8116570" h="750570">
                  <a:moveTo>
                    <a:pt x="6123737" y="750339"/>
                  </a:moveTo>
                  <a:lnTo>
                    <a:pt x="6131806" y="750339"/>
                  </a:lnTo>
                </a:path>
                <a:path w="8116570" h="750570">
                  <a:moveTo>
                    <a:pt x="6277033" y="750339"/>
                  </a:moveTo>
                  <a:lnTo>
                    <a:pt x="6285101" y="750339"/>
                  </a:lnTo>
                </a:path>
                <a:path w="8116570" h="750570">
                  <a:moveTo>
                    <a:pt x="6430328" y="750339"/>
                  </a:moveTo>
                  <a:lnTo>
                    <a:pt x="6438396" y="750339"/>
                  </a:lnTo>
                </a:path>
                <a:path w="8116570" h="750570">
                  <a:moveTo>
                    <a:pt x="6656236" y="750339"/>
                  </a:moveTo>
                  <a:lnTo>
                    <a:pt x="6664305" y="750339"/>
                  </a:lnTo>
                </a:path>
                <a:path w="8116570" h="750570">
                  <a:moveTo>
                    <a:pt x="6809532" y="750339"/>
                  </a:moveTo>
                  <a:lnTo>
                    <a:pt x="6817600" y="750339"/>
                  </a:lnTo>
                </a:path>
                <a:path w="8116570" h="750570">
                  <a:moveTo>
                    <a:pt x="6962827" y="750339"/>
                  </a:moveTo>
                  <a:lnTo>
                    <a:pt x="6970895" y="750339"/>
                  </a:lnTo>
                </a:path>
                <a:path w="8116570" h="750570">
                  <a:moveTo>
                    <a:pt x="7116122" y="750339"/>
                  </a:moveTo>
                  <a:lnTo>
                    <a:pt x="7124190" y="750339"/>
                  </a:lnTo>
                </a:path>
                <a:path w="8116570" h="750570">
                  <a:moveTo>
                    <a:pt x="7269417" y="750339"/>
                  </a:moveTo>
                  <a:lnTo>
                    <a:pt x="7277485" y="750339"/>
                  </a:lnTo>
                </a:path>
                <a:path w="8116570" h="750570">
                  <a:moveTo>
                    <a:pt x="7422712" y="750339"/>
                  </a:moveTo>
                  <a:lnTo>
                    <a:pt x="7430780" y="750339"/>
                  </a:lnTo>
                </a:path>
                <a:path w="8116570" h="750570">
                  <a:moveTo>
                    <a:pt x="7648621" y="750339"/>
                  </a:moveTo>
                  <a:lnTo>
                    <a:pt x="7656689" y="750339"/>
                  </a:lnTo>
                </a:path>
                <a:path w="8116570" h="750570">
                  <a:moveTo>
                    <a:pt x="7801916" y="750339"/>
                  </a:moveTo>
                  <a:lnTo>
                    <a:pt x="7809984" y="750339"/>
                  </a:lnTo>
                </a:path>
                <a:path w="8116570" h="750570">
                  <a:moveTo>
                    <a:pt x="7955211" y="750339"/>
                  </a:moveTo>
                  <a:lnTo>
                    <a:pt x="7963279" y="750339"/>
                  </a:lnTo>
                </a:path>
                <a:path w="8116570" h="750570">
                  <a:moveTo>
                    <a:pt x="8108506" y="750339"/>
                  </a:moveTo>
                  <a:lnTo>
                    <a:pt x="8116574" y="750339"/>
                  </a:lnTo>
                </a:path>
                <a:path w="8116570" h="750570">
                  <a:moveTo>
                    <a:pt x="0" y="0"/>
                  </a:moveTo>
                  <a:lnTo>
                    <a:pt x="6204419" y="0"/>
                  </a:lnTo>
                </a:path>
                <a:path w="8116570" h="750570">
                  <a:moveTo>
                    <a:pt x="6277033" y="0"/>
                  </a:moveTo>
                  <a:lnTo>
                    <a:pt x="6285101" y="0"/>
                  </a:lnTo>
                </a:path>
                <a:path w="8116570" h="750570">
                  <a:moveTo>
                    <a:pt x="6430328" y="0"/>
                  </a:moveTo>
                  <a:lnTo>
                    <a:pt x="6438396" y="0"/>
                  </a:lnTo>
                </a:path>
                <a:path w="8116570" h="750570">
                  <a:moveTo>
                    <a:pt x="6656236" y="0"/>
                  </a:moveTo>
                  <a:lnTo>
                    <a:pt x="6664305" y="0"/>
                  </a:lnTo>
                </a:path>
                <a:path w="8116570" h="750570">
                  <a:moveTo>
                    <a:pt x="6809532" y="0"/>
                  </a:moveTo>
                  <a:lnTo>
                    <a:pt x="6817600" y="0"/>
                  </a:lnTo>
                </a:path>
                <a:path w="8116570" h="750570">
                  <a:moveTo>
                    <a:pt x="6962827" y="0"/>
                  </a:moveTo>
                  <a:lnTo>
                    <a:pt x="6970895" y="0"/>
                  </a:lnTo>
                </a:path>
                <a:path w="8116570" h="750570">
                  <a:moveTo>
                    <a:pt x="7116122" y="0"/>
                  </a:moveTo>
                  <a:lnTo>
                    <a:pt x="7124190" y="0"/>
                  </a:lnTo>
                </a:path>
                <a:path w="8116570" h="750570">
                  <a:moveTo>
                    <a:pt x="7269417" y="0"/>
                  </a:moveTo>
                  <a:lnTo>
                    <a:pt x="7277485" y="0"/>
                  </a:lnTo>
                </a:path>
                <a:path w="8116570" h="750570">
                  <a:moveTo>
                    <a:pt x="7422712" y="0"/>
                  </a:moveTo>
                  <a:lnTo>
                    <a:pt x="7430780" y="0"/>
                  </a:lnTo>
                </a:path>
                <a:path w="8116570" h="750570">
                  <a:moveTo>
                    <a:pt x="7648621" y="0"/>
                  </a:moveTo>
                  <a:lnTo>
                    <a:pt x="7656689" y="0"/>
                  </a:lnTo>
                </a:path>
                <a:path w="8116570" h="750570">
                  <a:moveTo>
                    <a:pt x="7801916" y="0"/>
                  </a:moveTo>
                  <a:lnTo>
                    <a:pt x="7809984" y="0"/>
                  </a:lnTo>
                </a:path>
                <a:path w="8116570" h="750570">
                  <a:moveTo>
                    <a:pt x="7955211" y="0"/>
                  </a:moveTo>
                  <a:lnTo>
                    <a:pt x="7963279" y="0"/>
                  </a:lnTo>
                </a:path>
                <a:path w="8116570" h="750570">
                  <a:moveTo>
                    <a:pt x="8108506" y="0"/>
                  </a:moveTo>
                  <a:lnTo>
                    <a:pt x="8116574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5" name="object 15"/>
            <p:cNvSpPr/>
            <p:nvPr/>
          </p:nvSpPr>
          <p:spPr>
            <a:xfrm>
              <a:off x="989698" y="1834839"/>
              <a:ext cx="7503795" cy="4445"/>
            </a:xfrm>
            <a:custGeom>
              <a:avLst/>
              <a:gdLst/>
              <a:ahLst/>
              <a:cxnLst/>
              <a:rect l="l" t="t" r="r" b="b"/>
              <a:pathLst>
                <a:path w="7503795" h="4444">
                  <a:moveTo>
                    <a:pt x="0" y="4034"/>
                  </a:moveTo>
                  <a:lnTo>
                    <a:pt x="7503394" y="4034"/>
                  </a:lnTo>
                </a:path>
                <a:path w="7503795" h="4444">
                  <a:moveTo>
                    <a:pt x="0" y="0"/>
                  </a:moveTo>
                  <a:lnTo>
                    <a:pt x="7503394" y="0"/>
                  </a:lnTo>
                </a:path>
              </a:pathLst>
            </a:custGeom>
            <a:ln w="40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6" name="object 16"/>
            <p:cNvSpPr/>
            <p:nvPr/>
          </p:nvSpPr>
          <p:spPr>
            <a:xfrm>
              <a:off x="989698" y="1086516"/>
              <a:ext cx="8116570" cy="750570"/>
            </a:xfrm>
            <a:custGeom>
              <a:avLst/>
              <a:gdLst/>
              <a:ahLst/>
              <a:cxnLst/>
              <a:rect l="l" t="t" r="r" b="b"/>
              <a:pathLst>
                <a:path w="8116570" h="750569">
                  <a:moveTo>
                    <a:pt x="7648621" y="750339"/>
                  </a:moveTo>
                  <a:lnTo>
                    <a:pt x="7656689" y="750339"/>
                  </a:lnTo>
                </a:path>
                <a:path w="8116570" h="750569">
                  <a:moveTo>
                    <a:pt x="7801916" y="750339"/>
                  </a:moveTo>
                  <a:lnTo>
                    <a:pt x="7809984" y="750339"/>
                  </a:lnTo>
                </a:path>
                <a:path w="8116570" h="750569">
                  <a:moveTo>
                    <a:pt x="7955211" y="750339"/>
                  </a:moveTo>
                  <a:lnTo>
                    <a:pt x="7963279" y="750339"/>
                  </a:lnTo>
                </a:path>
                <a:path w="8116570" h="750569">
                  <a:moveTo>
                    <a:pt x="8108506" y="750339"/>
                  </a:moveTo>
                  <a:lnTo>
                    <a:pt x="8116574" y="750339"/>
                  </a:lnTo>
                </a:path>
                <a:path w="8116570" h="750569">
                  <a:moveTo>
                    <a:pt x="0" y="0"/>
                  </a:moveTo>
                  <a:lnTo>
                    <a:pt x="8035893" y="0"/>
                  </a:lnTo>
                </a:path>
                <a:path w="8116570" h="750569">
                  <a:moveTo>
                    <a:pt x="8108506" y="0"/>
                  </a:moveTo>
                  <a:lnTo>
                    <a:pt x="8116574" y="0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7" name="object 17"/>
            <p:cNvSpPr/>
            <p:nvPr/>
          </p:nvSpPr>
          <p:spPr>
            <a:xfrm>
              <a:off x="989698" y="6312671"/>
              <a:ext cx="8261984" cy="4445"/>
            </a:xfrm>
            <a:custGeom>
              <a:avLst/>
              <a:gdLst/>
              <a:ahLst/>
              <a:cxnLst/>
              <a:rect l="l" t="t" r="r" b="b"/>
              <a:pathLst>
                <a:path w="8261984" h="4445">
                  <a:moveTo>
                    <a:pt x="0" y="0"/>
                  </a:moveTo>
                  <a:lnTo>
                    <a:pt x="8068" y="0"/>
                  </a:lnTo>
                </a:path>
                <a:path w="8261984" h="4445">
                  <a:moveTo>
                    <a:pt x="80681" y="0"/>
                  </a:moveTo>
                  <a:lnTo>
                    <a:pt x="88749" y="0"/>
                  </a:lnTo>
                </a:path>
                <a:path w="8261984" h="4445">
                  <a:moveTo>
                    <a:pt x="306590" y="0"/>
                  </a:moveTo>
                  <a:lnTo>
                    <a:pt x="314658" y="0"/>
                  </a:lnTo>
                </a:path>
                <a:path w="8261984" h="4445">
                  <a:moveTo>
                    <a:pt x="459885" y="0"/>
                  </a:moveTo>
                  <a:lnTo>
                    <a:pt x="467953" y="0"/>
                  </a:lnTo>
                </a:path>
                <a:path w="8261984" h="4445">
                  <a:moveTo>
                    <a:pt x="613180" y="0"/>
                  </a:moveTo>
                  <a:lnTo>
                    <a:pt x="621248" y="0"/>
                  </a:lnTo>
                </a:path>
                <a:path w="8261984" h="4445">
                  <a:moveTo>
                    <a:pt x="766475" y="0"/>
                  </a:moveTo>
                  <a:lnTo>
                    <a:pt x="774543" y="0"/>
                  </a:lnTo>
                </a:path>
                <a:path w="8261984" h="4445">
                  <a:moveTo>
                    <a:pt x="919770" y="0"/>
                  </a:moveTo>
                  <a:lnTo>
                    <a:pt x="927839" y="0"/>
                  </a:lnTo>
                </a:path>
                <a:path w="8261984" h="4445">
                  <a:moveTo>
                    <a:pt x="1000452" y="0"/>
                  </a:moveTo>
                  <a:lnTo>
                    <a:pt x="1008520" y="0"/>
                  </a:lnTo>
                </a:path>
                <a:path w="8261984" h="4445">
                  <a:moveTo>
                    <a:pt x="1145679" y="0"/>
                  </a:moveTo>
                  <a:lnTo>
                    <a:pt x="1153747" y="0"/>
                  </a:lnTo>
                </a:path>
                <a:path w="8261984" h="4445">
                  <a:moveTo>
                    <a:pt x="1298974" y="0"/>
                  </a:moveTo>
                  <a:lnTo>
                    <a:pt x="1307042" y="0"/>
                  </a:lnTo>
                </a:path>
                <a:path w="8261984" h="4445">
                  <a:moveTo>
                    <a:pt x="1452269" y="0"/>
                  </a:moveTo>
                  <a:lnTo>
                    <a:pt x="1460338" y="0"/>
                  </a:lnTo>
                </a:path>
                <a:path w="8261984" h="4445">
                  <a:moveTo>
                    <a:pt x="1532951" y="0"/>
                  </a:moveTo>
                  <a:lnTo>
                    <a:pt x="1541019" y="0"/>
                  </a:lnTo>
                </a:path>
                <a:path w="8261984" h="4445">
                  <a:moveTo>
                    <a:pt x="1686246" y="0"/>
                  </a:moveTo>
                  <a:lnTo>
                    <a:pt x="1694314" y="0"/>
                  </a:lnTo>
                </a:path>
                <a:path w="8261984" h="4445">
                  <a:moveTo>
                    <a:pt x="1839541" y="0"/>
                  </a:moveTo>
                  <a:lnTo>
                    <a:pt x="1847609" y="0"/>
                  </a:lnTo>
                </a:path>
                <a:path w="8261984" h="4445">
                  <a:moveTo>
                    <a:pt x="2065450" y="0"/>
                  </a:moveTo>
                  <a:lnTo>
                    <a:pt x="2073518" y="0"/>
                  </a:lnTo>
                </a:path>
                <a:path w="8261984" h="4445">
                  <a:moveTo>
                    <a:pt x="2218745" y="0"/>
                  </a:moveTo>
                  <a:lnTo>
                    <a:pt x="2226813" y="0"/>
                  </a:lnTo>
                </a:path>
                <a:path w="8261984" h="4445">
                  <a:moveTo>
                    <a:pt x="2372040" y="0"/>
                  </a:moveTo>
                  <a:lnTo>
                    <a:pt x="2380108" y="0"/>
                  </a:lnTo>
                </a:path>
                <a:path w="8261984" h="4445">
                  <a:moveTo>
                    <a:pt x="2452722" y="0"/>
                  </a:moveTo>
                  <a:lnTo>
                    <a:pt x="2460790" y="0"/>
                  </a:lnTo>
                </a:path>
                <a:path w="8261984" h="4445">
                  <a:moveTo>
                    <a:pt x="2606017" y="0"/>
                  </a:moveTo>
                  <a:lnTo>
                    <a:pt x="2614085" y="0"/>
                  </a:lnTo>
                </a:path>
                <a:path w="8261984" h="4445">
                  <a:moveTo>
                    <a:pt x="2759312" y="0"/>
                  </a:moveTo>
                  <a:lnTo>
                    <a:pt x="2767380" y="0"/>
                  </a:lnTo>
                </a:path>
                <a:path w="8261984" h="4445">
                  <a:moveTo>
                    <a:pt x="2985221" y="0"/>
                  </a:moveTo>
                  <a:lnTo>
                    <a:pt x="2993289" y="0"/>
                  </a:lnTo>
                </a:path>
                <a:path w="8261984" h="4445">
                  <a:moveTo>
                    <a:pt x="3138516" y="0"/>
                  </a:moveTo>
                  <a:lnTo>
                    <a:pt x="3146584" y="0"/>
                  </a:lnTo>
                </a:path>
                <a:path w="8261984" h="4445">
                  <a:moveTo>
                    <a:pt x="3291811" y="0"/>
                  </a:moveTo>
                  <a:lnTo>
                    <a:pt x="3299879" y="0"/>
                  </a:lnTo>
                </a:path>
                <a:path w="8261984" h="4445">
                  <a:moveTo>
                    <a:pt x="3445106" y="0"/>
                  </a:moveTo>
                  <a:lnTo>
                    <a:pt x="3453175" y="0"/>
                  </a:lnTo>
                </a:path>
                <a:path w="8261984" h="4445">
                  <a:moveTo>
                    <a:pt x="3598402" y="0"/>
                  </a:moveTo>
                  <a:lnTo>
                    <a:pt x="3606470" y="0"/>
                  </a:lnTo>
                </a:path>
                <a:path w="8261984" h="4445">
                  <a:moveTo>
                    <a:pt x="3751697" y="0"/>
                  </a:moveTo>
                  <a:lnTo>
                    <a:pt x="3759765" y="0"/>
                  </a:lnTo>
                </a:path>
                <a:path w="8261984" h="4445">
                  <a:moveTo>
                    <a:pt x="3977605" y="0"/>
                  </a:moveTo>
                  <a:lnTo>
                    <a:pt x="3985673" y="0"/>
                  </a:lnTo>
                </a:path>
                <a:path w="8261984" h="4445">
                  <a:moveTo>
                    <a:pt x="4130900" y="0"/>
                  </a:moveTo>
                  <a:lnTo>
                    <a:pt x="4138969" y="0"/>
                  </a:lnTo>
                </a:path>
                <a:path w="8261984" h="4445">
                  <a:moveTo>
                    <a:pt x="4284196" y="0"/>
                  </a:moveTo>
                  <a:lnTo>
                    <a:pt x="4292264" y="0"/>
                  </a:lnTo>
                </a:path>
                <a:path w="8261984" h="4445">
                  <a:moveTo>
                    <a:pt x="4437491" y="0"/>
                  </a:moveTo>
                  <a:lnTo>
                    <a:pt x="4445559" y="0"/>
                  </a:lnTo>
                </a:path>
                <a:path w="8261984" h="4445">
                  <a:moveTo>
                    <a:pt x="4590786" y="0"/>
                  </a:moveTo>
                  <a:lnTo>
                    <a:pt x="4598854" y="0"/>
                  </a:lnTo>
                </a:path>
                <a:path w="8261984" h="4445">
                  <a:moveTo>
                    <a:pt x="4671468" y="0"/>
                  </a:moveTo>
                  <a:lnTo>
                    <a:pt x="4679536" y="0"/>
                  </a:lnTo>
                </a:path>
                <a:path w="8261984" h="4445">
                  <a:moveTo>
                    <a:pt x="4816695" y="0"/>
                  </a:moveTo>
                  <a:lnTo>
                    <a:pt x="4824763" y="0"/>
                  </a:lnTo>
                </a:path>
                <a:path w="8261984" h="4445">
                  <a:moveTo>
                    <a:pt x="4969990" y="0"/>
                  </a:moveTo>
                  <a:lnTo>
                    <a:pt x="4978058" y="0"/>
                  </a:lnTo>
                </a:path>
                <a:path w="8261984" h="4445">
                  <a:moveTo>
                    <a:pt x="5123285" y="0"/>
                  </a:moveTo>
                  <a:lnTo>
                    <a:pt x="5131353" y="0"/>
                  </a:lnTo>
                </a:path>
                <a:path w="8261984" h="4445">
                  <a:moveTo>
                    <a:pt x="5203967" y="0"/>
                  </a:moveTo>
                  <a:lnTo>
                    <a:pt x="5212035" y="0"/>
                  </a:lnTo>
                </a:path>
                <a:path w="8261984" h="4445">
                  <a:moveTo>
                    <a:pt x="5357262" y="0"/>
                  </a:moveTo>
                  <a:lnTo>
                    <a:pt x="5365330" y="0"/>
                  </a:lnTo>
                </a:path>
                <a:path w="8261984" h="4445">
                  <a:moveTo>
                    <a:pt x="5510557" y="0"/>
                  </a:moveTo>
                  <a:lnTo>
                    <a:pt x="5518625" y="0"/>
                  </a:lnTo>
                </a:path>
                <a:path w="8261984" h="4445">
                  <a:moveTo>
                    <a:pt x="5736465" y="0"/>
                  </a:moveTo>
                  <a:lnTo>
                    <a:pt x="5744534" y="0"/>
                  </a:lnTo>
                </a:path>
                <a:path w="8261984" h="4445">
                  <a:moveTo>
                    <a:pt x="5889761" y="0"/>
                  </a:moveTo>
                  <a:lnTo>
                    <a:pt x="5897829" y="0"/>
                  </a:lnTo>
                </a:path>
                <a:path w="8261984" h="4445">
                  <a:moveTo>
                    <a:pt x="6043056" y="0"/>
                  </a:moveTo>
                  <a:lnTo>
                    <a:pt x="6051124" y="0"/>
                  </a:lnTo>
                </a:path>
                <a:path w="8261984" h="4445">
                  <a:moveTo>
                    <a:pt x="6123737" y="0"/>
                  </a:moveTo>
                  <a:lnTo>
                    <a:pt x="6131806" y="0"/>
                  </a:lnTo>
                </a:path>
                <a:path w="8261984" h="4445">
                  <a:moveTo>
                    <a:pt x="6277033" y="0"/>
                  </a:moveTo>
                  <a:lnTo>
                    <a:pt x="6285101" y="0"/>
                  </a:lnTo>
                </a:path>
                <a:path w="8261984" h="4445">
                  <a:moveTo>
                    <a:pt x="6430328" y="0"/>
                  </a:moveTo>
                  <a:lnTo>
                    <a:pt x="6438396" y="0"/>
                  </a:lnTo>
                </a:path>
                <a:path w="8261984" h="4445">
                  <a:moveTo>
                    <a:pt x="6656236" y="0"/>
                  </a:moveTo>
                  <a:lnTo>
                    <a:pt x="6664305" y="0"/>
                  </a:lnTo>
                </a:path>
                <a:path w="8261984" h="4445">
                  <a:moveTo>
                    <a:pt x="6809532" y="0"/>
                  </a:moveTo>
                  <a:lnTo>
                    <a:pt x="6817600" y="0"/>
                  </a:lnTo>
                </a:path>
                <a:path w="8261984" h="4445">
                  <a:moveTo>
                    <a:pt x="6962827" y="0"/>
                  </a:moveTo>
                  <a:lnTo>
                    <a:pt x="6970895" y="0"/>
                  </a:lnTo>
                </a:path>
                <a:path w="8261984" h="4445">
                  <a:moveTo>
                    <a:pt x="7116122" y="0"/>
                  </a:moveTo>
                  <a:lnTo>
                    <a:pt x="7124190" y="0"/>
                  </a:lnTo>
                </a:path>
                <a:path w="8261984" h="4445">
                  <a:moveTo>
                    <a:pt x="7269417" y="0"/>
                  </a:moveTo>
                  <a:lnTo>
                    <a:pt x="7277485" y="0"/>
                  </a:lnTo>
                </a:path>
                <a:path w="8261984" h="4445">
                  <a:moveTo>
                    <a:pt x="7422712" y="0"/>
                  </a:moveTo>
                  <a:lnTo>
                    <a:pt x="7430780" y="0"/>
                  </a:lnTo>
                </a:path>
                <a:path w="8261984" h="4445">
                  <a:moveTo>
                    <a:pt x="7648621" y="0"/>
                  </a:moveTo>
                  <a:lnTo>
                    <a:pt x="7656689" y="0"/>
                  </a:lnTo>
                </a:path>
                <a:path w="8261984" h="4445">
                  <a:moveTo>
                    <a:pt x="7801916" y="0"/>
                  </a:moveTo>
                  <a:lnTo>
                    <a:pt x="7809984" y="0"/>
                  </a:lnTo>
                </a:path>
                <a:path w="8261984" h="4445">
                  <a:moveTo>
                    <a:pt x="7955211" y="0"/>
                  </a:moveTo>
                  <a:lnTo>
                    <a:pt x="7963279" y="0"/>
                  </a:lnTo>
                </a:path>
                <a:path w="8261984" h="4445">
                  <a:moveTo>
                    <a:pt x="8108506" y="0"/>
                  </a:moveTo>
                  <a:lnTo>
                    <a:pt x="8116574" y="0"/>
                  </a:lnTo>
                </a:path>
                <a:path w="8261984" h="4445">
                  <a:moveTo>
                    <a:pt x="8189188" y="0"/>
                  </a:moveTo>
                  <a:lnTo>
                    <a:pt x="8261801" y="0"/>
                  </a:lnTo>
                </a:path>
                <a:path w="8261984" h="4445">
                  <a:moveTo>
                    <a:pt x="0" y="4034"/>
                  </a:moveTo>
                  <a:lnTo>
                    <a:pt x="8261801" y="4034"/>
                  </a:lnTo>
                </a:path>
              </a:pathLst>
            </a:custGeom>
            <a:ln w="4034">
              <a:solidFill>
                <a:srgbClr val="CACACA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8" name="object 18"/>
            <p:cNvSpPr/>
            <p:nvPr/>
          </p:nvSpPr>
          <p:spPr>
            <a:xfrm>
              <a:off x="9178887" y="5661166"/>
              <a:ext cx="73025" cy="654050"/>
            </a:xfrm>
            <a:custGeom>
              <a:avLst/>
              <a:gdLst/>
              <a:ahLst/>
              <a:cxnLst/>
              <a:rect l="l" t="t" r="r" b="b"/>
              <a:pathLst>
                <a:path w="73025" h="654050">
                  <a:moveTo>
                    <a:pt x="72613" y="653521"/>
                  </a:moveTo>
                  <a:lnTo>
                    <a:pt x="0" y="65352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53521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9" name="object 19"/>
            <p:cNvSpPr/>
            <p:nvPr/>
          </p:nvSpPr>
          <p:spPr>
            <a:xfrm>
              <a:off x="9178887" y="5661166"/>
              <a:ext cx="73025" cy="654050"/>
            </a:xfrm>
            <a:custGeom>
              <a:avLst/>
              <a:gdLst/>
              <a:ahLst/>
              <a:cxnLst/>
              <a:rect l="l" t="t" r="r" b="b"/>
              <a:pathLst>
                <a:path w="73025" h="654050">
                  <a:moveTo>
                    <a:pt x="0" y="0"/>
                  </a:moveTo>
                  <a:lnTo>
                    <a:pt x="72613" y="0"/>
                  </a:lnTo>
                  <a:lnTo>
                    <a:pt x="72613" y="653521"/>
                  </a:lnTo>
                  <a:lnTo>
                    <a:pt x="0" y="65352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0" name="object 20"/>
            <p:cNvSpPr/>
            <p:nvPr/>
          </p:nvSpPr>
          <p:spPr>
            <a:xfrm>
              <a:off x="9106273" y="5661166"/>
              <a:ext cx="73025" cy="654050"/>
            </a:xfrm>
            <a:custGeom>
              <a:avLst/>
              <a:gdLst/>
              <a:ahLst/>
              <a:cxnLst/>
              <a:rect l="l" t="t" r="r" b="b"/>
              <a:pathLst>
                <a:path w="73025" h="654050">
                  <a:moveTo>
                    <a:pt x="72613" y="653521"/>
                  </a:moveTo>
                  <a:lnTo>
                    <a:pt x="0" y="65352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53521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1" name="object 21"/>
            <p:cNvSpPr/>
            <p:nvPr/>
          </p:nvSpPr>
          <p:spPr>
            <a:xfrm>
              <a:off x="9106273" y="5661166"/>
              <a:ext cx="73025" cy="654050"/>
            </a:xfrm>
            <a:custGeom>
              <a:avLst/>
              <a:gdLst/>
              <a:ahLst/>
              <a:cxnLst/>
              <a:rect l="l" t="t" r="r" b="b"/>
              <a:pathLst>
                <a:path w="73025" h="654050">
                  <a:moveTo>
                    <a:pt x="0" y="0"/>
                  </a:moveTo>
                  <a:lnTo>
                    <a:pt x="72613" y="0"/>
                  </a:lnTo>
                  <a:lnTo>
                    <a:pt x="72613" y="653521"/>
                  </a:lnTo>
                  <a:lnTo>
                    <a:pt x="0" y="65352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2" name="object 22"/>
            <p:cNvSpPr/>
            <p:nvPr/>
          </p:nvSpPr>
          <p:spPr>
            <a:xfrm>
              <a:off x="9025591" y="5661166"/>
              <a:ext cx="73025" cy="654050"/>
            </a:xfrm>
            <a:custGeom>
              <a:avLst/>
              <a:gdLst/>
              <a:ahLst/>
              <a:cxnLst/>
              <a:rect l="l" t="t" r="r" b="b"/>
              <a:pathLst>
                <a:path w="73025" h="654050">
                  <a:moveTo>
                    <a:pt x="72613" y="653521"/>
                  </a:moveTo>
                  <a:lnTo>
                    <a:pt x="0" y="65352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53521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3" name="object 23"/>
            <p:cNvSpPr/>
            <p:nvPr/>
          </p:nvSpPr>
          <p:spPr>
            <a:xfrm>
              <a:off x="9025591" y="5661166"/>
              <a:ext cx="73025" cy="654050"/>
            </a:xfrm>
            <a:custGeom>
              <a:avLst/>
              <a:gdLst/>
              <a:ahLst/>
              <a:cxnLst/>
              <a:rect l="l" t="t" r="r" b="b"/>
              <a:pathLst>
                <a:path w="73025" h="654050">
                  <a:moveTo>
                    <a:pt x="0" y="0"/>
                  </a:moveTo>
                  <a:lnTo>
                    <a:pt x="72613" y="0"/>
                  </a:lnTo>
                  <a:lnTo>
                    <a:pt x="72613" y="653521"/>
                  </a:lnTo>
                  <a:lnTo>
                    <a:pt x="0" y="65352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4" name="object 24"/>
            <p:cNvSpPr/>
            <p:nvPr/>
          </p:nvSpPr>
          <p:spPr>
            <a:xfrm>
              <a:off x="8952978" y="5661166"/>
              <a:ext cx="73025" cy="654050"/>
            </a:xfrm>
            <a:custGeom>
              <a:avLst/>
              <a:gdLst/>
              <a:ahLst/>
              <a:cxnLst/>
              <a:rect l="l" t="t" r="r" b="b"/>
              <a:pathLst>
                <a:path w="73025" h="654050">
                  <a:moveTo>
                    <a:pt x="72613" y="653521"/>
                  </a:moveTo>
                  <a:lnTo>
                    <a:pt x="0" y="65352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53521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5" name="object 25"/>
            <p:cNvSpPr/>
            <p:nvPr/>
          </p:nvSpPr>
          <p:spPr>
            <a:xfrm>
              <a:off x="8952978" y="5661166"/>
              <a:ext cx="73025" cy="654050"/>
            </a:xfrm>
            <a:custGeom>
              <a:avLst/>
              <a:gdLst/>
              <a:ahLst/>
              <a:cxnLst/>
              <a:rect l="l" t="t" r="r" b="b"/>
              <a:pathLst>
                <a:path w="73025" h="654050">
                  <a:moveTo>
                    <a:pt x="0" y="0"/>
                  </a:moveTo>
                  <a:lnTo>
                    <a:pt x="72613" y="0"/>
                  </a:lnTo>
                  <a:lnTo>
                    <a:pt x="72613" y="653521"/>
                  </a:lnTo>
                  <a:lnTo>
                    <a:pt x="0" y="65352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6" name="object 26"/>
            <p:cNvSpPr/>
            <p:nvPr/>
          </p:nvSpPr>
          <p:spPr>
            <a:xfrm>
              <a:off x="8872297" y="5661166"/>
              <a:ext cx="73025" cy="654050"/>
            </a:xfrm>
            <a:custGeom>
              <a:avLst/>
              <a:gdLst/>
              <a:ahLst/>
              <a:cxnLst/>
              <a:rect l="l" t="t" r="r" b="b"/>
              <a:pathLst>
                <a:path w="73025" h="654050">
                  <a:moveTo>
                    <a:pt x="72613" y="653521"/>
                  </a:moveTo>
                  <a:lnTo>
                    <a:pt x="0" y="65352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53521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7" name="object 27"/>
            <p:cNvSpPr/>
            <p:nvPr/>
          </p:nvSpPr>
          <p:spPr>
            <a:xfrm>
              <a:off x="8872297" y="5661166"/>
              <a:ext cx="73025" cy="654050"/>
            </a:xfrm>
            <a:custGeom>
              <a:avLst/>
              <a:gdLst/>
              <a:ahLst/>
              <a:cxnLst/>
              <a:rect l="l" t="t" r="r" b="b"/>
              <a:pathLst>
                <a:path w="73025" h="654050">
                  <a:moveTo>
                    <a:pt x="0" y="0"/>
                  </a:moveTo>
                  <a:lnTo>
                    <a:pt x="72613" y="0"/>
                  </a:lnTo>
                  <a:lnTo>
                    <a:pt x="72613" y="653521"/>
                  </a:lnTo>
                  <a:lnTo>
                    <a:pt x="0" y="65352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8" name="object 28"/>
            <p:cNvSpPr/>
            <p:nvPr/>
          </p:nvSpPr>
          <p:spPr>
            <a:xfrm>
              <a:off x="8799683" y="5661166"/>
              <a:ext cx="73025" cy="654050"/>
            </a:xfrm>
            <a:custGeom>
              <a:avLst/>
              <a:gdLst/>
              <a:ahLst/>
              <a:cxnLst/>
              <a:rect l="l" t="t" r="r" b="b"/>
              <a:pathLst>
                <a:path w="73025" h="654050">
                  <a:moveTo>
                    <a:pt x="72613" y="653521"/>
                  </a:moveTo>
                  <a:lnTo>
                    <a:pt x="0" y="65352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53521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9" name="object 29"/>
            <p:cNvSpPr/>
            <p:nvPr/>
          </p:nvSpPr>
          <p:spPr>
            <a:xfrm>
              <a:off x="8799683" y="5661166"/>
              <a:ext cx="73025" cy="654050"/>
            </a:xfrm>
            <a:custGeom>
              <a:avLst/>
              <a:gdLst/>
              <a:ahLst/>
              <a:cxnLst/>
              <a:rect l="l" t="t" r="r" b="b"/>
              <a:pathLst>
                <a:path w="73025" h="654050">
                  <a:moveTo>
                    <a:pt x="0" y="0"/>
                  </a:moveTo>
                  <a:lnTo>
                    <a:pt x="72613" y="0"/>
                  </a:lnTo>
                  <a:lnTo>
                    <a:pt x="72613" y="653521"/>
                  </a:lnTo>
                  <a:lnTo>
                    <a:pt x="0" y="65352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0" name="object 30"/>
            <p:cNvSpPr/>
            <p:nvPr/>
          </p:nvSpPr>
          <p:spPr>
            <a:xfrm>
              <a:off x="8719002" y="5661166"/>
              <a:ext cx="73025" cy="654050"/>
            </a:xfrm>
            <a:custGeom>
              <a:avLst/>
              <a:gdLst/>
              <a:ahLst/>
              <a:cxnLst/>
              <a:rect l="l" t="t" r="r" b="b"/>
              <a:pathLst>
                <a:path w="73025" h="654050">
                  <a:moveTo>
                    <a:pt x="72613" y="653521"/>
                  </a:moveTo>
                  <a:lnTo>
                    <a:pt x="0" y="65352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53521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1" name="object 31"/>
            <p:cNvSpPr/>
            <p:nvPr/>
          </p:nvSpPr>
          <p:spPr>
            <a:xfrm>
              <a:off x="8719002" y="5661166"/>
              <a:ext cx="73025" cy="654050"/>
            </a:xfrm>
            <a:custGeom>
              <a:avLst/>
              <a:gdLst/>
              <a:ahLst/>
              <a:cxnLst/>
              <a:rect l="l" t="t" r="r" b="b"/>
              <a:pathLst>
                <a:path w="73025" h="654050">
                  <a:moveTo>
                    <a:pt x="0" y="0"/>
                  </a:moveTo>
                  <a:lnTo>
                    <a:pt x="72613" y="0"/>
                  </a:lnTo>
                  <a:lnTo>
                    <a:pt x="72613" y="653521"/>
                  </a:lnTo>
                  <a:lnTo>
                    <a:pt x="0" y="65352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2" name="object 32"/>
            <p:cNvSpPr/>
            <p:nvPr/>
          </p:nvSpPr>
          <p:spPr>
            <a:xfrm>
              <a:off x="8646388" y="5661166"/>
              <a:ext cx="73025" cy="654050"/>
            </a:xfrm>
            <a:custGeom>
              <a:avLst/>
              <a:gdLst/>
              <a:ahLst/>
              <a:cxnLst/>
              <a:rect l="l" t="t" r="r" b="b"/>
              <a:pathLst>
                <a:path w="73025" h="654050">
                  <a:moveTo>
                    <a:pt x="72613" y="653521"/>
                  </a:moveTo>
                  <a:lnTo>
                    <a:pt x="0" y="65352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53521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3" name="object 33"/>
            <p:cNvSpPr/>
            <p:nvPr/>
          </p:nvSpPr>
          <p:spPr>
            <a:xfrm>
              <a:off x="8646388" y="5661166"/>
              <a:ext cx="73025" cy="654050"/>
            </a:xfrm>
            <a:custGeom>
              <a:avLst/>
              <a:gdLst/>
              <a:ahLst/>
              <a:cxnLst/>
              <a:rect l="l" t="t" r="r" b="b"/>
              <a:pathLst>
                <a:path w="73025" h="654050">
                  <a:moveTo>
                    <a:pt x="0" y="0"/>
                  </a:moveTo>
                  <a:lnTo>
                    <a:pt x="72613" y="0"/>
                  </a:lnTo>
                  <a:lnTo>
                    <a:pt x="72613" y="653521"/>
                  </a:lnTo>
                  <a:lnTo>
                    <a:pt x="0" y="65352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4" name="object 34"/>
            <p:cNvSpPr/>
            <p:nvPr/>
          </p:nvSpPr>
          <p:spPr>
            <a:xfrm>
              <a:off x="8565706" y="5661166"/>
              <a:ext cx="73025" cy="654050"/>
            </a:xfrm>
            <a:custGeom>
              <a:avLst/>
              <a:gdLst/>
              <a:ahLst/>
              <a:cxnLst/>
              <a:rect l="l" t="t" r="r" b="b"/>
              <a:pathLst>
                <a:path w="73025" h="654050">
                  <a:moveTo>
                    <a:pt x="72613" y="653521"/>
                  </a:moveTo>
                  <a:lnTo>
                    <a:pt x="0" y="65352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53521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5" name="object 35"/>
            <p:cNvSpPr/>
            <p:nvPr/>
          </p:nvSpPr>
          <p:spPr>
            <a:xfrm>
              <a:off x="8565706" y="5661166"/>
              <a:ext cx="73025" cy="654050"/>
            </a:xfrm>
            <a:custGeom>
              <a:avLst/>
              <a:gdLst/>
              <a:ahLst/>
              <a:cxnLst/>
              <a:rect l="l" t="t" r="r" b="b"/>
              <a:pathLst>
                <a:path w="73025" h="654050">
                  <a:moveTo>
                    <a:pt x="0" y="0"/>
                  </a:moveTo>
                  <a:lnTo>
                    <a:pt x="72613" y="0"/>
                  </a:lnTo>
                  <a:lnTo>
                    <a:pt x="72613" y="653521"/>
                  </a:lnTo>
                  <a:lnTo>
                    <a:pt x="0" y="65352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6" name="object 36"/>
            <p:cNvSpPr/>
            <p:nvPr/>
          </p:nvSpPr>
          <p:spPr>
            <a:xfrm>
              <a:off x="8493093" y="5661166"/>
              <a:ext cx="73025" cy="654050"/>
            </a:xfrm>
            <a:custGeom>
              <a:avLst/>
              <a:gdLst/>
              <a:ahLst/>
              <a:cxnLst/>
              <a:rect l="l" t="t" r="r" b="b"/>
              <a:pathLst>
                <a:path w="73025" h="654050">
                  <a:moveTo>
                    <a:pt x="72613" y="653521"/>
                  </a:moveTo>
                  <a:lnTo>
                    <a:pt x="0" y="65352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53521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7" name="object 37"/>
            <p:cNvSpPr/>
            <p:nvPr/>
          </p:nvSpPr>
          <p:spPr>
            <a:xfrm>
              <a:off x="8493093" y="5661166"/>
              <a:ext cx="73025" cy="654050"/>
            </a:xfrm>
            <a:custGeom>
              <a:avLst/>
              <a:gdLst/>
              <a:ahLst/>
              <a:cxnLst/>
              <a:rect l="l" t="t" r="r" b="b"/>
              <a:pathLst>
                <a:path w="73025" h="654050">
                  <a:moveTo>
                    <a:pt x="0" y="0"/>
                  </a:moveTo>
                  <a:lnTo>
                    <a:pt x="72613" y="0"/>
                  </a:lnTo>
                  <a:lnTo>
                    <a:pt x="72613" y="653521"/>
                  </a:lnTo>
                  <a:lnTo>
                    <a:pt x="0" y="65352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8" name="object 38"/>
            <p:cNvSpPr/>
            <p:nvPr/>
          </p:nvSpPr>
          <p:spPr>
            <a:xfrm>
              <a:off x="8420480" y="5661166"/>
              <a:ext cx="73025" cy="654050"/>
            </a:xfrm>
            <a:custGeom>
              <a:avLst/>
              <a:gdLst/>
              <a:ahLst/>
              <a:cxnLst/>
              <a:rect l="l" t="t" r="r" b="b"/>
              <a:pathLst>
                <a:path w="73025" h="654050">
                  <a:moveTo>
                    <a:pt x="72613" y="653521"/>
                  </a:moveTo>
                  <a:lnTo>
                    <a:pt x="0" y="65352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53521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9" name="object 39"/>
            <p:cNvSpPr/>
            <p:nvPr/>
          </p:nvSpPr>
          <p:spPr>
            <a:xfrm>
              <a:off x="8420480" y="5661166"/>
              <a:ext cx="73025" cy="654050"/>
            </a:xfrm>
            <a:custGeom>
              <a:avLst/>
              <a:gdLst/>
              <a:ahLst/>
              <a:cxnLst/>
              <a:rect l="l" t="t" r="r" b="b"/>
              <a:pathLst>
                <a:path w="73025" h="654050">
                  <a:moveTo>
                    <a:pt x="0" y="0"/>
                  </a:moveTo>
                  <a:lnTo>
                    <a:pt x="72613" y="0"/>
                  </a:lnTo>
                  <a:lnTo>
                    <a:pt x="72613" y="653521"/>
                  </a:lnTo>
                  <a:lnTo>
                    <a:pt x="0" y="65352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0" name="object 40"/>
            <p:cNvSpPr/>
            <p:nvPr/>
          </p:nvSpPr>
          <p:spPr>
            <a:xfrm>
              <a:off x="8339798" y="5653098"/>
              <a:ext cx="73025" cy="661670"/>
            </a:xfrm>
            <a:custGeom>
              <a:avLst/>
              <a:gdLst/>
              <a:ahLst/>
              <a:cxnLst/>
              <a:rect l="l" t="t" r="r" b="b"/>
              <a:pathLst>
                <a:path w="73025" h="661670">
                  <a:moveTo>
                    <a:pt x="72613" y="661589"/>
                  </a:moveTo>
                  <a:lnTo>
                    <a:pt x="0" y="66158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61589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1" name="object 41"/>
            <p:cNvSpPr/>
            <p:nvPr/>
          </p:nvSpPr>
          <p:spPr>
            <a:xfrm>
              <a:off x="8339798" y="5653098"/>
              <a:ext cx="73025" cy="661670"/>
            </a:xfrm>
            <a:custGeom>
              <a:avLst/>
              <a:gdLst/>
              <a:ahLst/>
              <a:cxnLst/>
              <a:rect l="l" t="t" r="r" b="b"/>
              <a:pathLst>
                <a:path w="73025" h="661670">
                  <a:moveTo>
                    <a:pt x="0" y="0"/>
                  </a:moveTo>
                  <a:lnTo>
                    <a:pt x="72613" y="0"/>
                  </a:lnTo>
                  <a:lnTo>
                    <a:pt x="72613" y="661589"/>
                  </a:lnTo>
                  <a:lnTo>
                    <a:pt x="0" y="66158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2" name="object 42"/>
            <p:cNvSpPr/>
            <p:nvPr/>
          </p:nvSpPr>
          <p:spPr>
            <a:xfrm>
              <a:off x="8267184" y="5653098"/>
              <a:ext cx="73025" cy="661670"/>
            </a:xfrm>
            <a:custGeom>
              <a:avLst/>
              <a:gdLst/>
              <a:ahLst/>
              <a:cxnLst/>
              <a:rect l="l" t="t" r="r" b="b"/>
              <a:pathLst>
                <a:path w="73025" h="661670">
                  <a:moveTo>
                    <a:pt x="72613" y="661589"/>
                  </a:moveTo>
                  <a:lnTo>
                    <a:pt x="0" y="66158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61589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3" name="object 43"/>
            <p:cNvSpPr/>
            <p:nvPr/>
          </p:nvSpPr>
          <p:spPr>
            <a:xfrm>
              <a:off x="8267184" y="5653098"/>
              <a:ext cx="73025" cy="661670"/>
            </a:xfrm>
            <a:custGeom>
              <a:avLst/>
              <a:gdLst/>
              <a:ahLst/>
              <a:cxnLst/>
              <a:rect l="l" t="t" r="r" b="b"/>
              <a:pathLst>
                <a:path w="73025" h="661670">
                  <a:moveTo>
                    <a:pt x="0" y="0"/>
                  </a:moveTo>
                  <a:lnTo>
                    <a:pt x="72613" y="0"/>
                  </a:lnTo>
                  <a:lnTo>
                    <a:pt x="72613" y="661589"/>
                  </a:lnTo>
                  <a:lnTo>
                    <a:pt x="0" y="66158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4" name="object 44"/>
            <p:cNvSpPr/>
            <p:nvPr/>
          </p:nvSpPr>
          <p:spPr>
            <a:xfrm>
              <a:off x="8186502" y="5653098"/>
              <a:ext cx="73025" cy="661670"/>
            </a:xfrm>
            <a:custGeom>
              <a:avLst/>
              <a:gdLst/>
              <a:ahLst/>
              <a:cxnLst/>
              <a:rect l="l" t="t" r="r" b="b"/>
              <a:pathLst>
                <a:path w="73025" h="661670">
                  <a:moveTo>
                    <a:pt x="72613" y="661589"/>
                  </a:moveTo>
                  <a:lnTo>
                    <a:pt x="0" y="66158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61589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5" name="object 45"/>
            <p:cNvSpPr/>
            <p:nvPr/>
          </p:nvSpPr>
          <p:spPr>
            <a:xfrm>
              <a:off x="8186502" y="5653098"/>
              <a:ext cx="73025" cy="661670"/>
            </a:xfrm>
            <a:custGeom>
              <a:avLst/>
              <a:gdLst/>
              <a:ahLst/>
              <a:cxnLst/>
              <a:rect l="l" t="t" r="r" b="b"/>
              <a:pathLst>
                <a:path w="73025" h="661670">
                  <a:moveTo>
                    <a:pt x="0" y="0"/>
                  </a:moveTo>
                  <a:lnTo>
                    <a:pt x="72613" y="0"/>
                  </a:lnTo>
                  <a:lnTo>
                    <a:pt x="72613" y="661589"/>
                  </a:lnTo>
                  <a:lnTo>
                    <a:pt x="0" y="66158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6" name="object 46"/>
            <p:cNvSpPr/>
            <p:nvPr/>
          </p:nvSpPr>
          <p:spPr>
            <a:xfrm>
              <a:off x="8113889" y="5653098"/>
              <a:ext cx="73025" cy="661670"/>
            </a:xfrm>
            <a:custGeom>
              <a:avLst/>
              <a:gdLst/>
              <a:ahLst/>
              <a:cxnLst/>
              <a:rect l="l" t="t" r="r" b="b"/>
              <a:pathLst>
                <a:path w="73025" h="661670">
                  <a:moveTo>
                    <a:pt x="72613" y="661589"/>
                  </a:moveTo>
                  <a:lnTo>
                    <a:pt x="0" y="66158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61589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7" name="object 47"/>
            <p:cNvSpPr/>
            <p:nvPr/>
          </p:nvSpPr>
          <p:spPr>
            <a:xfrm>
              <a:off x="8113889" y="5653098"/>
              <a:ext cx="73025" cy="661670"/>
            </a:xfrm>
            <a:custGeom>
              <a:avLst/>
              <a:gdLst/>
              <a:ahLst/>
              <a:cxnLst/>
              <a:rect l="l" t="t" r="r" b="b"/>
              <a:pathLst>
                <a:path w="73025" h="661670">
                  <a:moveTo>
                    <a:pt x="0" y="0"/>
                  </a:moveTo>
                  <a:lnTo>
                    <a:pt x="72613" y="0"/>
                  </a:lnTo>
                  <a:lnTo>
                    <a:pt x="72613" y="661589"/>
                  </a:lnTo>
                  <a:lnTo>
                    <a:pt x="0" y="66158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8" name="object 48"/>
            <p:cNvSpPr/>
            <p:nvPr/>
          </p:nvSpPr>
          <p:spPr>
            <a:xfrm>
              <a:off x="8033207" y="5653098"/>
              <a:ext cx="73025" cy="661670"/>
            </a:xfrm>
            <a:custGeom>
              <a:avLst/>
              <a:gdLst/>
              <a:ahLst/>
              <a:cxnLst/>
              <a:rect l="l" t="t" r="r" b="b"/>
              <a:pathLst>
                <a:path w="73025" h="661670">
                  <a:moveTo>
                    <a:pt x="72613" y="661589"/>
                  </a:moveTo>
                  <a:lnTo>
                    <a:pt x="0" y="66158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61589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9" name="object 49"/>
            <p:cNvSpPr/>
            <p:nvPr/>
          </p:nvSpPr>
          <p:spPr>
            <a:xfrm>
              <a:off x="8033207" y="5653098"/>
              <a:ext cx="73025" cy="661670"/>
            </a:xfrm>
            <a:custGeom>
              <a:avLst/>
              <a:gdLst/>
              <a:ahLst/>
              <a:cxnLst/>
              <a:rect l="l" t="t" r="r" b="b"/>
              <a:pathLst>
                <a:path w="73025" h="661670">
                  <a:moveTo>
                    <a:pt x="0" y="0"/>
                  </a:moveTo>
                  <a:lnTo>
                    <a:pt x="72613" y="0"/>
                  </a:lnTo>
                  <a:lnTo>
                    <a:pt x="72613" y="661589"/>
                  </a:lnTo>
                  <a:lnTo>
                    <a:pt x="0" y="66158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0" name="object 50"/>
            <p:cNvSpPr/>
            <p:nvPr/>
          </p:nvSpPr>
          <p:spPr>
            <a:xfrm>
              <a:off x="7960594" y="5653098"/>
              <a:ext cx="73025" cy="661670"/>
            </a:xfrm>
            <a:custGeom>
              <a:avLst/>
              <a:gdLst/>
              <a:ahLst/>
              <a:cxnLst/>
              <a:rect l="l" t="t" r="r" b="b"/>
              <a:pathLst>
                <a:path w="73025" h="661670">
                  <a:moveTo>
                    <a:pt x="72613" y="661589"/>
                  </a:moveTo>
                  <a:lnTo>
                    <a:pt x="0" y="66158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61589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1" name="object 51"/>
            <p:cNvSpPr/>
            <p:nvPr/>
          </p:nvSpPr>
          <p:spPr>
            <a:xfrm>
              <a:off x="7960594" y="5653098"/>
              <a:ext cx="73025" cy="661670"/>
            </a:xfrm>
            <a:custGeom>
              <a:avLst/>
              <a:gdLst/>
              <a:ahLst/>
              <a:cxnLst/>
              <a:rect l="l" t="t" r="r" b="b"/>
              <a:pathLst>
                <a:path w="73025" h="661670">
                  <a:moveTo>
                    <a:pt x="0" y="0"/>
                  </a:moveTo>
                  <a:lnTo>
                    <a:pt x="72613" y="0"/>
                  </a:lnTo>
                  <a:lnTo>
                    <a:pt x="72613" y="661589"/>
                  </a:lnTo>
                  <a:lnTo>
                    <a:pt x="0" y="66158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2" name="object 52"/>
            <p:cNvSpPr/>
            <p:nvPr/>
          </p:nvSpPr>
          <p:spPr>
            <a:xfrm>
              <a:off x="7879913" y="5653098"/>
              <a:ext cx="73025" cy="661670"/>
            </a:xfrm>
            <a:custGeom>
              <a:avLst/>
              <a:gdLst/>
              <a:ahLst/>
              <a:cxnLst/>
              <a:rect l="l" t="t" r="r" b="b"/>
              <a:pathLst>
                <a:path w="73025" h="661670">
                  <a:moveTo>
                    <a:pt x="72613" y="661589"/>
                  </a:moveTo>
                  <a:lnTo>
                    <a:pt x="0" y="66158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61589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3" name="object 53"/>
            <p:cNvSpPr/>
            <p:nvPr/>
          </p:nvSpPr>
          <p:spPr>
            <a:xfrm>
              <a:off x="7879913" y="5653098"/>
              <a:ext cx="73025" cy="661670"/>
            </a:xfrm>
            <a:custGeom>
              <a:avLst/>
              <a:gdLst/>
              <a:ahLst/>
              <a:cxnLst/>
              <a:rect l="l" t="t" r="r" b="b"/>
              <a:pathLst>
                <a:path w="73025" h="661670">
                  <a:moveTo>
                    <a:pt x="0" y="0"/>
                  </a:moveTo>
                  <a:lnTo>
                    <a:pt x="72613" y="0"/>
                  </a:lnTo>
                  <a:lnTo>
                    <a:pt x="72613" y="661589"/>
                  </a:lnTo>
                  <a:lnTo>
                    <a:pt x="0" y="66158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4" name="object 54"/>
            <p:cNvSpPr/>
            <p:nvPr/>
          </p:nvSpPr>
          <p:spPr>
            <a:xfrm>
              <a:off x="7807298" y="5661166"/>
              <a:ext cx="73025" cy="654050"/>
            </a:xfrm>
            <a:custGeom>
              <a:avLst/>
              <a:gdLst/>
              <a:ahLst/>
              <a:cxnLst/>
              <a:rect l="l" t="t" r="r" b="b"/>
              <a:pathLst>
                <a:path w="73025" h="654050">
                  <a:moveTo>
                    <a:pt x="72613" y="653521"/>
                  </a:moveTo>
                  <a:lnTo>
                    <a:pt x="0" y="65352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53521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5" name="object 55"/>
            <p:cNvSpPr/>
            <p:nvPr/>
          </p:nvSpPr>
          <p:spPr>
            <a:xfrm>
              <a:off x="7807298" y="5661166"/>
              <a:ext cx="73025" cy="654050"/>
            </a:xfrm>
            <a:custGeom>
              <a:avLst/>
              <a:gdLst/>
              <a:ahLst/>
              <a:cxnLst/>
              <a:rect l="l" t="t" r="r" b="b"/>
              <a:pathLst>
                <a:path w="73025" h="654050">
                  <a:moveTo>
                    <a:pt x="0" y="0"/>
                  </a:moveTo>
                  <a:lnTo>
                    <a:pt x="72613" y="0"/>
                  </a:lnTo>
                  <a:lnTo>
                    <a:pt x="72613" y="653521"/>
                  </a:lnTo>
                  <a:lnTo>
                    <a:pt x="0" y="65352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6" name="object 56"/>
            <p:cNvSpPr/>
            <p:nvPr/>
          </p:nvSpPr>
          <p:spPr>
            <a:xfrm>
              <a:off x="7726617" y="5661166"/>
              <a:ext cx="73025" cy="654050"/>
            </a:xfrm>
            <a:custGeom>
              <a:avLst/>
              <a:gdLst/>
              <a:ahLst/>
              <a:cxnLst/>
              <a:rect l="l" t="t" r="r" b="b"/>
              <a:pathLst>
                <a:path w="73025" h="654050">
                  <a:moveTo>
                    <a:pt x="72613" y="653521"/>
                  </a:moveTo>
                  <a:lnTo>
                    <a:pt x="0" y="65352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53521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7" name="object 57"/>
            <p:cNvSpPr/>
            <p:nvPr/>
          </p:nvSpPr>
          <p:spPr>
            <a:xfrm>
              <a:off x="7726617" y="5661166"/>
              <a:ext cx="73025" cy="654050"/>
            </a:xfrm>
            <a:custGeom>
              <a:avLst/>
              <a:gdLst/>
              <a:ahLst/>
              <a:cxnLst/>
              <a:rect l="l" t="t" r="r" b="b"/>
              <a:pathLst>
                <a:path w="73025" h="654050">
                  <a:moveTo>
                    <a:pt x="0" y="0"/>
                  </a:moveTo>
                  <a:lnTo>
                    <a:pt x="72613" y="0"/>
                  </a:lnTo>
                  <a:lnTo>
                    <a:pt x="72613" y="653521"/>
                  </a:lnTo>
                  <a:lnTo>
                    <a:pt x="0" y="65352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8" name="object 58"/>
            <p:cNvSpPr/>
            <p:nvPr/>
          </p:nvSpPr>
          <p:spPr>
            <a:xfrm>
              <a:off x="7654004" y="5669235"/>
              <a:ext cx="73025" cy="645795"/>
            </a:xfrm>
            <a:custGeom>
              <a:avLst/>
              <a:gdLst/>
              <a:ahLst/>
              <a:cxnLst/>
              <a:rect l="l" t="t" r="r" b="b"/>
              <a:pathLst>
                <a:path w="73025" h="645795">
                  <a:moveTo>
                    <a:pt x="72613" y="645453"/>
                  </a:moveTo>
                  <a:lnTo>
                    <a:pt x="0" y="64545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45453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9" name="object 59"/>
            <p:cNvSpPr/>
            <p:nvPr/>
          </p:nvSpPr>
          <p:spPr>
            <a:xfrm>
              <a:off x="7654004" y="5669235"/>
              <a:ext cx="73025" cy="645795"/>
            </a:xfrm>
            <a:custGeom>
              <a:avLst/>
              <a:gdLst/>
              <a:ahLst/>
              <a:cxnLst/>
              <a:rect l="l" t="t" r="r" b="b"/>
              <a:pathLst>
                <a:path w="73025" h="645795">
                  <a:moveTo>
                    <a:pt x="0" y="0"/>
                  </a:moveTo>
                  <a:lnTo>
                    <a:pt x="72613" y="0"/>
                  </a:lnTo>
                  <a:lnTo>
                    <a:pt x="72613" y="645453"/>
                  </a:lnTo>
                  <a:lnTo>
                    <a:pt x="0" y="64545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0" name="object 60"/>
            <p:cNvSpPr/>
            <p:nvPr/>
          </p:nvSpPr>
          <p:spPr>
            <a:xfrm>
              <a:off x="7573322" y="5669235"/>
              <a:ext cx="73025" cy="645795"/>
            </a:xfrm>
            <a:custGeom>
              <a:avLst/>
              <a:gdLst/>
              <a:ahLst/>
              <a:cxnLst/>
              <a:rect l="l" t="t" r="r" b="b"/>
              <a:pathLst>
                <a:path w="73025" h="645795">
                  <a:moveTo>
                    <a:pt x="72613" y="645453"/>
                  </a:moveTo>
                  <a:lnTo>
                    <a:pt x="0" y="64545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45453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1" name="object 61"/>
            <p:cNvSpPr/>
            <p:nvPr/>
          </p:nvSpPr>
          <p:spPr>
            <a:xfrm>
              <a:off x="7573322" y="5669235"/>
              <a:ext cx="73025" cy="645795"/>
            </a:xfrm>
            <a:custGeom>
              <a:avLst/>
              <a:gdLst/>
              <a:ahLst/>
              <a:cxnLst/>
              <a:rect l="l" t="t" r="r" b="b"/>
              <a:pathLst>
                <a:path w="73025" h="645795">
                  <a:moveTo>
                    <a:pt x="0" y="0"/>
                  </a:moveTo>
                  <a:lnTo>
                    <a:pt x="72613" y="0"/>
                  </a:lnTo>
                  <a:lnTo>
                    <a:pt x="72613" y="645453"/>
                  </a:lnTo>
                  <a:lnTo>
                    <a:pt x="0" y="64545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2" name="object 62"/>
            <p:cNvSpPr/>
            <p:nvPr/>
          </p:nvSpPr>
          <p:spPr>
            <a:xfrm>
              <a:off x="7500709" y="5669235"/>
              <a:ext cx="73025" cy="645795"/>
            </a:xfrm>
            <a:custGeom>
              <a:avLst/>
              <a:gdLst/>
              <a:ahLst/>
              <a:cxnLst/>
              <a:rect l="l" t="t" r="r" b="b"/>
              <a:pathLst>
                <a:path w="73025" h="645795">
                  <a:moveTo>
                    <a:pt x="72613" y="645453"/>
                  </a:moveTo>
                  <a:lnTo>
                    <a:pt x="0" y="64545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45453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3" name="object 63"/>
            <p:cNvSpPr/>
            <p:nvPr/>
          </p:nvSpPr>
          <p:spPr>
            <a:xfrm>
              <a:off x="7500709" y="5669235"/>
              <a:ext cx="73025" cy="645795"/>
            </a:xfrm>
            <a:custGeom>
              <a:avLst/>
              <a:gdLst/>
              <a:ahLst/>
              <a:cxnLst/>
              <a:rect l="l" t="t" r="r" b="b"/>
              <a:pathLst>
                <a:path w="73025" h="645795">
                  <a:moveTo>
                    <a:pt x="0" y="0"/>
                  </a:moveTo>
                  <a:lnTo>
                    <a:pt x="72613" y="0"/>
                  </a:lnTo>
                  <a:lnTo>
                    <a:pt x="72613" y="645453"/>
                  </a:lnTo>
                  <a:lnTo>
                    <a:pt x="0" y="64545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4" name="object 64"/>
            <p:cNvSpPr/>
            <p:nvPr/>
          </p:nvSpPr>
          <p:spPr>
            <a:xfrm>
              <a:off x="7428095" y="5677303"/>
              <a:ext cx="73025" cy="637540"/>
            </a:xfrm>
            <a:custGeom>
              <a:avLst/>
              <a:gdLst/>
              <a:ahLst/>
              <a:cxnLst/>
              <a:rect l="l" t="t" r="r" b="b"/>
              <a:pathLst>
                <a:path w="73025" h="637539">
                  <a:moveTo>
                    <a:pt x="72613" y="637385"/>
                  </a:moveTo>
                  <a:lnTo>
                    <a:pt x="0" y="63738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37385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5" name="object 65"/>
            <p:cNvSpPr/>
            <p:nvPr/>
          </p:nvSpPr>
          <p:spPr>
            <a:xfrm>
              <a:off x="7428095" y="5677303"/>
              <a:ext cx="73025" cy="637540"/>
            </a:xfrm>
            <a:custGeom>
              <a:avLst/>
              <a:gdLst/>
              <a:ahLst/>
              <a:cxnLst/>
              <a:rect l="l" t="t" r="r" b="b"/>
              <a:pathLst>
                <a:path w="73025" h="637539">
                  <a:moveTo>
                    <a:pt x="0" y="0"/>
                  </a:moveTo>
                  <a:lnTo>
                    <a:pt x="72613" y="0"/>
                  </a:lnTo>
                  <a:lnTo>
                    <a:pt x="72613" y="637385"/>
                  </a:lnTo>
                  <a:lnTo>
                    <a:pt x="0" y="63738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6" name="object 66"/>
            <p:cNvSpPr/>
            <p:nvPr/>
          </p:nvSpPr>
          <p:spPr>
            <a:xfrm>
              <a:off x="7347413" y="5677303"/>
              <a:ext cx="73025" cy="637540"/>
            </a:xfrm>
            <a:custGeom>
              <a:avLst/>
              <a:gdLst/>
              <a:ahLst/>
              <a:cxnLst/>
              <a:rect l="l" t="t" r="r" b="b"/>
              <a:pathLst>
                <a:path w="73025" h="637539">
                  <a:moveTo>
                    <a:pt x="72613" y="637385"/>
                  </a:moveTo>
                  <a:lnTo>
                    <a:pt x="0" y="63738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37385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7" name="object 67"/>
            <p:cNvSpPr/>
            <p:nvPr/>
          </p:nvSpPr>
          <p:spPr>
            <a:xfrm>
              <a:off x="7347413" y="5677303"/>
              <a:ext cx="73025" cy="637540"/>
            </a:xfrm>
            <a:custGeom>
              <a:avLst/>
              <a:gdLst/>
              <a:ahLst/>
              <a:cxnLst/>
              <a:rect l="l" t="t" r="r" b="b"/>
              <a:pathLst>
                <a:path w="73025" h="637539">
                  <a:moveTo>
                    <a:pt x="0" y="0"/>
                  </a:moveTo>
                  <a:lnTo>
                    <a:pt x="72613" y="0"/>
                  </a:lnTo>
                  <a:lnTo>
                    <a:pt x="72613" y="637385"/>
                  </a:lnTo>
                  <a:lnTo>
                    <a:pt x="0" y="63738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8" name="object 68"/>
            <p:cNvSpPr/>
            <p:nvPr/>
          </p:nvSpPr>
          <p:spPr>
            <a:xfrm>
              <a:off x="7274800" y="5677303"/>
              <a:ext cx="73025" cy="637540"/>
            </a:xfrm>
            <a:custGeom>
              <a:avLst/>
              <a:gdLst/>
              <a:ahLst/>
              <a:cxnLst/>
              <a:rect l="l" t="t" r="r" b="b"/>
              <a:pathLst>
                <a:path w="73025" h="637539">
                  <a:moveTo>
                    <a:pt x="72613" y="637385"/>
                  </a:moveTo>
                  <a:lnTo>
                    <a:pt x="0" y="63738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37385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9" name="object 69"/>
            <p:cNvSpPr/>
            <p:nvPr/>
          </p:nvSpPr>
          <p:spPr>
            <a:xfrm>
              <a:off x="7274800" y="5677303"/>
              <a:ext cx="73025" cy="637540"/>
            </a:xfrm>
            <a:custGeom>
              <a:avLst/>
              <a:gdLst/>
              <a:ahLst/>
              <a:cxnLst/>
              <a:rect l="l" t="t" r="r" b="b"/>
              <a:pathLst>
                <a:path w="73025" h="637539">
                  <a:moveTo>
                    <a:pt x="0" y="0"/>
                  </a:moveTo>
                  <a:lnTo>
                    <a:pt x="72613" y="0"/>
                  </a:lnTo>
                  <a:lnTo>
                    <a:pt x="72613" y="637385"/>
                  </a:lnTo>
                  <a:lnTo>
                    <a:pt x="0" y="63738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0" name="object 70"/>
            <p:cNvSpPr/>
            <p:nvPr/>
          </p:nvSpPr>
          <p:spPr>
            <a:xfrm>
              <a:off x="7194118" y="5677303"/>
              <a:ext cx="73025" cy="637540"/>
            </a:xfrm>
            <a:custGeom>
              <a:avLst/>
              <a:gdLst/>
              <a:ahLst/>
              <a:cxnLst/>
              <a:rect l="l" t="t" r="r" b="b"/>
              <a:pathLst>
                <a:path w="73025" h="637539">
                  <a:moveTo>
                    <a:pt x="72613" y="637385"/>
                  </a:moveTo>
                  <a:lnTo>
                    <a:pt x="0" y="63738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37385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1" name="object 71"/>
            <p:cNvSpPr/>
            <p:nvPr/>
          </p:nvSpPr>
          <p:spPr>
            <a:xfrm>
              <a:off x="7194118" y="5677303"/>
              <a:ext cx="73025" cy="637540"/>
            </a:xfrm>
            <a:custGeom>
              <a:avLst/>
              <a:gdLst/>
              <a:ahLst/>
              <a:cxnLst/>
              <a:rect l="l" t="t" r="r" b="b"/>
              <a:pathLst>
                <a:path w="73025" h="637539">
                  <a:moveTo>
                    <a:pt x="0" y="0"/>
                  </a:moveTo>
                  <a:lnTo>
                    <a:pt x="72613" y="0"/>
                  </a:lnTo>
                  <a:lnTo>
                    <a:pt x="72613" y="637385"/>
                  </a:lnTo>
                  <a:lnTo>
                    <a:pt x="0" y="63738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2" name="object 72"/>
            <p:cNvSpPr/>
            <p:nvPr/>
          </p:nvSpPr>
          <p:spPr>
            <a:xfrm>
              <a:off x="7121505" y="5685371"/>
              <a:ext cx="73025" cy="629920"/>
            </a:xfrm>
            <a:custGeom>
              <a:avLst/>
              <a:gdLst/>
              <a:ahLst/>
              <a:cxnLst/>
              <a:rect l="l" t="t" r="r" b="b"/>
              <a:pathLst>
                <a:path w="73025" h="629920">
                  <a:moveTo>
                    <a:pt x="72613" y="629316"/>
                  </a:moveTo>
                  <a:lnTo>
                    <a:pt x="0" y="62931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29316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3" name="object 73"/>
            <p:cNvSpPr/>
            <p:nvPr/>
          </p:nvSpPr>
          <p:spPr>
            <a:xfrm>
              <a:off x="7121505" y="5685371"/>
              <a:ext cx="73025" cy="629920"/>
            </a:xfrm>
            <a:custGeom>
              <a:avLst/>
              <a:gdLst/>
              <a:ahLst/>
              <a:cxnLst/>
              <a:rect l="l" t="t" r="r" b="b"/>
              <a:pathLst>
                <a:path w="73025" h="629920">
                  <a:moveTo>
                    <a:pt x="0" y="0"/>
                  </a:moveTo>
                  <a:lnTo>
                    <a:pt x="72613" y="0"/>
                  </a:lnTo>
                  <a:lnTo>
                    <a:pt x="72613" y="629316"/>
                  </a:lnTo>
                  <a:lnTo>
                    <a:pt x="0" y="62931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4" name="object 74"/>
            <p:cNvSpPr/>
            <p:nvPr/>
          </p:nvSpPr>
          <p:spPr>
            <a:xfrm>
              <a:off x="7040823" y="5685371"/>
              <a:ext cx="73025" cy="629920"/>
            </a:xfrm>
            <a:custGeom>
              <a:avLst/>
              <a:gdLst/>
              <a:ahLst/>
              <a:cxnLst/>
              <a:rect l="l" t="t" r="r" b="b"/>
              <a:pathLst>
                <a:path w="73025" h="629920">
                  <a:moveTo>
                    <a:pt x="72613" y="629316"/>
                  </a:moveTo>
                  <a:lnTo>
                    <a:pt x="0" y="62931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29316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5" name="object 75"/>
            <p:cNvSpPr/>
            <p:nvPr/>
          </p:nvSpPr>
          <p:spPr>
            <a:xfrm>
              <a:off x="7040823" y="5685371"/>
              <a:ext cx="73025" cy="629920"/>
            </a:xfrm>
            <a:custGeom>
              <a:avLst/>
              <a:gdLst/>
              <a:ahLst/>
              <a:cxnLst/>
              <a:rect l="l" t="t" r="r" b="b"/>
              <a:pathLst>
                <a:path w="73025" h="629920">
                  <a:moveTo>
                    <a:pt x="0" y="0"/>
                  </a:moveTo>
                  <a:lnTo>
                    <a:pt x="72613" y="0"/>
                  </a:lnTo>
                  <a:lnTo>
                    <a:pt x="72613" y="629316"/>
                  </a:lnTo>
                  <a:lnTo>
                    <a:pt x="0" y="62931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6" name="object 76"/>
            <p:cNvSpPr/>
            <p:nvPr/>
          </p:nvSpPr>
          <p:spPr>
            <a:xfrm>
              <a:off x="6960141" y="5693439"/>
              <a:ext cx="73025" cy="621665"/>
            </a:xfrm>
            <a:custGeom>
              <a:avLst/>
              <a:gdLst/>
              <a:ahLst/>
              <a:cxnLst/>
              <a:rect l="l" t="t" r="r" b="b"/>
              <a:pathLst>
                <a:path w="73025" h="621664">
                  <a:moveTo>
                    <a:pt x="72613" y="621248"/>
                  </a:moveTo>
                  <a:lnTo>
                    <a:pt x="0" y="621248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21248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7" name="object 77"/>
            <p:cNvSpPr/>
            <p:nvPr/>
          </p:nvSpPr>
          <p:spPr>
            <a:xfrm>
              <a:off x="6960141" y="5693439"/>
              <a:ext cx="73025" cy="621665"/>
            </a:xfrm>
            <a:custGeom>
              <a:avLst/>
              <a:gdLst/>
              <a:ahLst/>
              <a:cxnLst/>
              <a:rect l="l" t="t" r="r" b="b"/>
              <a:pathLst>
                <a:path w="73025" h="621664">
                  <a:moveTo>
                    <a:pt x="0" y="0"/>
                  </a:moveTo>
                  <a:lnTo>
                    <a:pt x="72613" y="0"/>
                  </a:lnTo>
                  <a:lnTo>
                    <a:pt x="72613" y="621248"/>
                  </a:lnTo>
                  <a:lnTo>
                    <a:pt x="0" y="62124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8" name="object 78"/>
            <p:cNvSpPr/>
            <p:nvPr/>
          </p:nvSpPr>
          <p:spPr>
            <a:xfrm>
              <a:off x="6887528" y="5693439"/>
              <a:ext cx="73025" cy="621665"/>
            </a:xfrm>
            <a:custGeom>
              <a:avLst/>
              <a:gdLst/>
              <a:ahLst/>
              <a:cxnLst/>
              <a:rect l="l" t="t" r="r" b="b"/>
              <a:pathLst>
                <a:path w="73025" h="621664">
                  <a:moveTo>
                    <a:pt x="72613" y="621248"/>
                  </a:moveTo>
                  <a:lnTo>
                    <a:pt x="0" y="621248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21248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9" name="object 79"/>
            <p:cNvSpPr/>
            <p:nvPr/>
          </p:nvSpPr>
          <p:spPr>
            <a:xfrm>
              <a:off x="6887528" y="5693439"/>
              <a:ext cx="73025" cy="621665"/>
            </a:xfrm>
            <a:custGeom>
              <a:avLst/>
              <a:gdLst/>
              <a:ahLst/>
              <a:cxnLst/>
              <a:rect l="l" t="t" r="r" b="b"/>
              <a:pathLst>
                <a:path w="73025" h="621664">
                  <a:moveTo>
                    <a:pt x="0" y="0"/>
                  </a:moveTo>
                  <a:lnTo>
                    <a:pt x="72613" y="0"/>
                  </a:lnTo>
                  <a:lnTo>
                    <a:pt x="72613" y="621248"/>
                  </a:lnTo>
                  <a:lnTo>
                    <a:pt x="0" y="62124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0" name="object 80"/>
            <p:cNvSpPr/>
            <p:nvPr/>
          </p:nvSpPr>
          <p:spPr>
            <a:xfrm>
              <a:off x="6806846" y="5701507"/>
              <a:ext cx="73025" cy="613410"/>
            </a:xfrm>
            <a:custGeom>
              <a:avLst/>
              <a:gdLst/>
              <a:ahLst/>
              <a:cxnLst/>
              <a:rect l="l" t="t" r="r" b="b"/>
              <a:pathLst>
                <a:path w="73025" h="613410">
                  <a:moveTo>
                    <a:pt x="72613" y="613180"/>
                  </a:moveTo>
                  <a:lnTo>
                    <a:pt x="0" y="61318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13180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1" name="object 81"/>
            <p:cNvSpPr/>
            <p:nvPr/>
          </p:nvSpPr>
          <p:spPr>
            <a:xfrm>
              <a:off x="6806846" y="5701507"/>
              <a:ext cx="73025" cy="613410"/>
            </a:xfrm>
            <a:custGeom>
              <a:avLst/>
              <a:gdLst/>
              <a:ahLst/>
              <a:cxnLst/>
              <a:rect l="l" t="t" r="r" b="b"/>
              <a:pathLst>
                <a:path w="73025" h="613410">
                  <a:moveTo>
                    <a:pt x="0" y="0"/>
                  </a:moveTo>
                  <a:lnTo>
                    <a:pt x="72613" y="0"/>
                  </a:lnTo>
                  <a:lnTo>
                    <a:pt x="72613" y="613180"/>
                  </a:lnTo>
                  <a:lnTo>
                    <a:pt x="0" y="61318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2" name="object 82"/>
            <p:cNvSpPr/>
            <p:nvPr/>
          </p:nvSpPr>
          <p:spPr>
            <a:xfrm>
              <a:off x="6734232" y="5709576"/>
              <a:ext cx="73025" cy="605155"/>
            </a:xfrm>
            <a:custGeom>
              <a:avLst/>
              <a:gdLst/>
              <a:ahLst/>
              <a:cxnLst/>
              <a:rect l="l" t="t" r="r" b="b"/>
              <a:pathLst>
                <a:path w="73025" h="605154">
                  <a:moveTo>
                    <a:pt x="72613" y="605112"/>
                  </a:moveTo>
                  <a:lnTo>
                    <a:pt x="0" y="60511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05112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3" name="object 83"/>
            <p:cNvSpPr/>
            <p:nvPr/>
          </p:nvSpPr>
          <p:spPr>
            <a:xfrm>
              <a:off x="6734232" y="5709576"/>
              <a:ext cx="73025" cy="605155"/>
            </a:xfrm>
            <a:custGeom>
              <a:avLst/>
              <a:gdLst/>
              <a:ahLst/>
              <a:cxnLst/>
              <a:rect l="l" t="t" r="r" b="b"/>
              <a:pathLst>
                <a:path w="73025" h="605154">
                  <a:moveTo>
                    <a:pt x="0" y="0"/>
                  </a:moveTo>
                  <a:lnTo>
                    <a:pt x="72613" y="0"/>
                  </a:lnTo>
                  <a:lnTo>
                    <a:pt x="72613" y="605112"/>
                  </a:lnTo>
                  <a:lnTo>
                    <a:pt x="0" y="60511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4" name="object 84"/>
            <p:cNvSpPr/>
            <p:nvPr/>
          </p:nvSpPr>
          <p:spPr>
            <a:xfrm>
              <a:off x="6653551" y="5741848"/>
              <a:ext cx="73025" cy="573405"/>
            </a:xfrm>
            <a:custGeom>
              <a:avLst/>
              <a:gdLst/>
              <a:ahLst/>
              <a:cxnLst/>
              <a:rect l="l" t="t" r="r" b="b"/>
              <a:pathLst>
                <a:path w="73025" h="573404">
                  <a:moveTo>
                    <a:pt x="72613" y="572839"/>
                  </a:moveTo>
                  <a:lnTo>
                    <a:pt x="0" y="57283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72839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5" name="object 85"/>
            <p:cNvSpPr/>
            <p:nvPr/>
          </p:nvSpPr>
          <p:spPr>
            <a:xfrm>
              <a:off x="6653551" y="5741848"/>
              <a:ext cx="73025" cy="573405"/>
            </a:xfrm>
            <a:custGeom>
              <a:avLst/>
              <a:gdLst/>
              <a:ahLst/>
              <a:cxnLst/>
              <a:rect l="l" t="t" r="r" b="b"/>
              <a:pathLst>
                <a:path w="73025" h="573404">
                  <a:moveTo>
                    <a:pt x="0" y="0"/>
                  </a:moveTo>
                  <a:lnTo>
                    <a:pt x="72613" y="0"/>
                  </a:lnTo>
                  <a:lnTo>
                    <a:pt x="72613" y="572839"/>
                  </a:lnTo>
                  <a:lnTo>
                    <a:pt x="0" y="57283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6" name="object 86"/>
            <p:cNvSpPr/>
            <p:nvPr/>
          </p:nvSpPr>
          <p:spPr>
            <a:xfrm>
              <a:off x="6580938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72613" y="564771"/>
                  </a:moveTo>
                  <a:lnTo>
                    <a:pt x="0" y="56477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64771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7" name="object 87"/>
            <p:cNvSpPr/>
            <p:nvPr/>
          </p:nvSpPr>
          <p:spPr>
            <a:xfrm>
              <a:off x="6580938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0" y="0"/>
                  </a:moveTo>
                  <a:lnTo>
                    <a:pt x="72613" y="0"/>
                  </a:lnTo>
                  <a:lnTo>
                    <a:pt x="72613" y="564771"/>
                  </a:lnTo>
                  <a:lnTo>
                    <a:pt x="0" y="56477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8" name="object 88"/>
            <p:cNvSpPr/>
            <p:nvPr/>
          </p:nvSpPr>
          <p:spPr>
            <a:xfrm>
              <a:off x="6508324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72613" y="564771"/>
                  </a:moveTo>
                  <a:lnTo>
                    <a:pt x="0" y="56477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64771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9" name="object 89"/>
            <p:cNvSpPr/>
            <p:nvPr/>
          </p:nvSpPr>
          <p:spPr>
            <a:xfrm>
              <a:off x="6508324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0" y="0"/>
                  </a:moveTo>
                  <a:lnTo>
                    <a:pt x="72613" y="0"/>
                  </a:lnTo>
                  <a:lnTo>
                    <a:pt x="72613" y="564771"/>
                  </a:lnTo>
                  <a:lnTo>
                    <a:pt x="0" y="56477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0" name="object 90"/>
            <p:cNvSpPr/>
            <p:nvPr/>
          </p:nvSpPr>
          <p:spPr>
            <a:xfrm>
              <a:off x="6427642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72613" y="564771"/>
                  </a:moveTo>
                  <a:lnTo>
                    <a:pt x="0" y="56477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64771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1" name="object 91"/>
            <p:cNvSpPr/>
            <p:nvPr/>
          </p:nvSpPr>
          <p:spPr>
            <a:xfrm>
              <a:off x="6427642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0" y="0"/>
                  </a:moveTo>
                  <a:lnTo>
                    <a:pt x="72613" y="0"/>
                  </a:lnTo>
                  <a:lnTo>
                    <a:pt x="72613" y="564771"/>
                  </a:lnTo>
                  <a:lnTo>
                    <a:pt x="0" y="56477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2" name="object 92"/>
            <p:cNvSpPr/>
            <p:nvPr/>
          </p:nvSpPr>
          <p:spPr>
            <a:xfrm>
              <a:off x="6355029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72613" y="564771"/>
                  </a:moveTo>
                  <a:lnTo>
                    <a:pt x="0" y="56477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64771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3" name="object 93"/>
            <p:cNvSpPr/>
            <p:nvPr/>
          </p:nvSpPr>
          <p:spPr>
            <a:xfrm>
              <a:off x="6355029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0" y="0"/>
                  </a:moveTo>
                  <a:lnTo>
                    <a:pt x="72613" y="0"/>
                  </a:lnTo>
                  <a:lnTo>
                    <a:pt x="72613" y="564771"/>
                  </a:lnTo>
                  <a:lnTo>
                    <a:pt x="0" y="56477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4" name="object 94"/>
            <p:cNvSpPr/>
            <p:nvPr/>
          </p:nvSpPr>
          <p:spPr>
            <a:xfrm>
              <a:off x="6274347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72613" y="564771"/>
                  </a:moveTo>
                  <a:lnTo>
                    <a:pt x="0" y="56477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64771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5" name="object 95"/>
            <p:cNvSpPr/>
            <p:nvPr/>
          </p:nvSpPr>
          <p:spPr>
            <a:xfrm>
              <a:off x="6274347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0" y="0"/>
                  </a:moveTo>
                  <a:lnTo>
                    <a:pt x="72613" y="0"/>
                  </a:lnTo>
                  <a:lnTo>
                    <a:pt x="72613" y="564771"/>
                  </a:lnTo>
                  <a:lnTo>
                    <a:pt x="0" y="56477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6" name="object 96"/>
            <p:cNvSpPr/>
            <p:nvPr/>
          </p:nvSpPr>
          <p:spPr>
            <a:xfrm>
              <a:off x="6201734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72613" y="564771"/>
                  </a:moveTo>
                  <a:lnTo>
                    <a:pt x="0" y="56477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64771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7" name="object 97"/>
            <p:cNvSpPr/>
            <p:nvPr/>
          </p:nvSpPr>
          <p:spPr>
            <a:xfrm>
              <a:off x="6201734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0" y="0"/>
                  </a:moveTo>
                  <a:lnTo>
                    <a:pt x="72613" y="0"/>
                  </a:lnTo>
                  <a:lnTo>
                    <a:pt x="72613" y="564771"/>
                  </a:lnTo>
                  <a:lnTo>
                    <a:pt x="0" y="56477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8" name="object 98"/>
            <p:cNvSpPr/>
            <p:nvPr/>
          </p:nvSpPr>
          <p:spPr>
            <a:xfrm>
              <a:off x="6121052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72613" y="564771"/>
                  </a:moveTo>
                  <a:lnTo>
                    <a:pt x="0" y="56477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64771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9" name="object 99"/>
            <p:cNvSpPr/>
            <p:nvPr/>
          </p:nvSpPr>
          <p:spPr>
            <a:xfrm>
              <a:off x="6121052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0" y="0"/>
                  </a:moveTo>
                  <a:lnTo>
                    <a:pt x="72613" y="0"/>
                  </a:lnTo>
                  <a:lnTo>
                    <a:pt x="72613" y="564771"/>
                  </a:lnTo>
                  <a:lnTo>
                    <a:pt x="0" y="56477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0" name="object 100"/>
            <p:cNvSpPr/>
            <p:nvPr/>
          </p:nvSpPr>
          <p:spPr>
            <a:xfrm>
              <a:off x="6040370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72613" y="564771"/>
                  </a:moveTo>
                  <a:lnTo>
                    <a:pt x="0" y="56477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64771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1" name="object 101"/>
            <p:cNvSpPr/>
            <p:nvPr/>
          </p:nvSpPr>
          <p:spPr>
            <a:xfrm>
              <a:off x="6040370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0" y="0"/>
                  </a:moveTo>
                  <a:lnTo>
                    <a:pt x="72613" y="0"/>
                  </a:lnTo>
                  <a:lnTo>
                    <a:pt x="72613" y="564771"/>
                  </a:lnTo>
                  <a:lnTo>
                    <a:pt x="0" y="56477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2" name="object 102"/>
            <p:cNvSpPr/>
            <p:nvPr/>
          </p:nvSpPr>
          <p:spPr>
            <a:xfrm>
              <a:off x="5967757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72613" y="564771"/>
                  </a:moveTo>
                  <a:lnTo>
                    <a:pt x="0" y="56477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64771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3" name="object 103"/>
            <p:cNvSpPr/>
            <p:nvPr/>
          </p:nvSpPr>
          <p:spPr>
            <a:xfrm>
              <a:off x="5967757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0" y="0"/>
                  </a:moveTo>
                  <a:lnTo>
                    <a:pt x="72613" y="0"/>
                  </a:lnTo>
                  <a:lnTo>
                    <a:pt x="72613" y="564771"/>
                  </a:lnTo>
                  <a:lnTo>
                    <a:pt x="0" y="56477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4" name="object 104"/>
            <p:cNvSpPr/>
            <p:nvPr/>
          </p:nvSpPr>
          <p:spPr>
            <a:xfrm>
              <a:off x="5887075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72613" y="564771"/>
                  </a:moveTo>
                  <a:lnTo>
                    <a:pt x="0" y="56477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64771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5" name="object 105"/>
            <p:cNvSpPr/>
            <p:nvPr/>
          </p:nvSpPr>
          <p:spPr>
            <a:xfrm>
              <a:off x="5887075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0" y="0"/>
                  </a:moveTo>
                  <a:lnTo>
                    <a:pt x="72613" y="0"/>
                  </a:lnTo>
                  <a:lnTo>
                    <a:pt x="72613" y="564771"/>
                  </a:lnTo>
                  <a:lnTo>
                    <a:pt x="0" y="56477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6" name="object 106"/>
            <p:cNvSpPr/>
            <p:nvPr/>
          </p:nvSpPr>
          <p:spPr>
            <a:xfrm>
              <a:off x="5814462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72613" y="564771"/>
                  </a:moveTo>
                  <a:lnTo>
                    <a:pt x="0" y="56477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64771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7" name="object 107"/>
            <p:cNvSpPr/>
            <p:nvPr/>
          </p:nvSpPr>
          <p:spPr>
            <a:xfrm>
              <a:off x="5814462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0" y="0"/>
                  </a:moveTo>
                  <a:lnTo>
                    <a:pt x="72613" y="0"/>
                  </a:lnTo>
                  <a:lnTo>
                    <a:pt x="72613" y="564771"/>
                  </a:lnTo>
                  <a:lnTo>
                    <a:pt x="0" y="56477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8" name="object 108"/>
            <p:cNvSpPr/>
            <p:nvPr/>
          </p:nvSpPr>
          <p:spPr>
            <a:xfrm>
              <a:off x="5733780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72613" y="564771"/>
                  </a:moveTo>
                  <a:lnTo>
                    <a:pt x="0" y="56477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64771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9" name="object 109"/>
            <p:cNvSpPr/>
            <p:nvPr/>
          </p:nvSpPr>
          <p:spPr>
            <a:xfrm>
              <a:off x="5733780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0" y="0"/>
                  </a:moveTo>
                  <a:lnTo>
                    <a:pt x="72613" y="0"/>
                  </a:lnTo>
                  <a:lnTo>
                    <a:pt x="72613" y="564771"/>
                  </a:lnTo>
                  <a:lnTo>
                    <a:pt x="0" y="56477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0" name="object 110"/>
            <p:cNvSpPr/>
            <p:nvPr/>
          </p:nvSpPr>
          <p:spPr>
            <a:xfrm>
              <a:off x="5669235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72613" y="564771"/>
                  </a:moveTo>
                  <a:lnTo>
                    <a:pt x="0" y="56477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64771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1" name="object 111"/>
            <p:cNvSpPr/>
            <p:nvPr/>
          </p:nvSpPr>
          <p:spPr>
            <a:xfrm>
              <a:off x="5669235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0" y="0"/>
                  </a:moveTo>
                  <a:lnTo>
                    <a:pt x="72613" y="0"/>
                  </a:lnTo>
                  <a:lnTo>
                    <a:pt x="72613" y="564771"/>
                  </a:lnTo>
                  <a:lnTo>
                    <a:pt x="0" y="56477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2" name="object 112"/>
            <p:cNvSpPr/>
            <p:nvPr/>
          </p:nvSpPr>
          <p:spPr>
            <a:xfrm>
              <a:off x="5588553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72613" y="564771"/>
                  </a:moveTo>
                  <a:lnTo>
                    <a:pt x="0" y="56477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64771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3" name="object 113"/>
            <p:cNvSpPr/>
            <p:nvPr/>
          </p:nvSpPr>
          <p:spPr>
            <a:xfrm>
              <a:off x="5588553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0" y="0"/>
                  </a:moveTo>
                  <a:lnTo>
                    <a:pt x="72613" y="0"/>
                  </a:lnTo>
                  <a:lnTo>
                    <a:pt x="72613" y="564771"/>
                  </a:lnTo>
                  <a:lnTo>
                    <a:pt x="0" y="56477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4" name="object 114"/>
            <p:cNvSpPr/>
            <p:nvPr/>
          </p:nvSpPr>
          <p:spPr>
            <a:xfrm>
              <a:off x="5507871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72613" y="564771"/>
                  </a:moveTo>
                  <a:lnTo>
                    <a:pt x="0" y="56477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64771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5" name="object 115"/>
            <p:cNvSpPr/>
            <p:nvPr/>
          </p:nvSpPr>
          <p:spPr>
            <a:xfrm>
              <a:off x="5507871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0" y="0"/>
                  </a:moveTo>
                  <a:lnTo>
                    <a:pt x="72613" y="0"/>
                  </a:lnTo>
                  <a:lnTo>
                    <a:pt x="72613" y="564771"/>
                  </a:lnTo>
                  <a:lnTo>
                    <a:pt x="0" y="56477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6" name="object 116"/>
            <p:cNvSpPr/>
            <p:nvPr/>
          </p:nvSpPr>
          <p:spPr>
            <a:xfrm>
              <a:off x="5435258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72613" y="564771"/>
                  </a:moveTo>
                  <a:lnTo>
                    <a:pt x="0" y="56477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64771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7" name="object 117"/>
            <p:cNvSpPr/>
            <p:nvPr/>
          </p:nvSpPr>
          <p:spPr>
            <a:xfrm>
              <a:off x="5435258" y="5749916"/>
              <a:ext cx="73025" cy="565150"/>
            </a:xfrm>
            <a:custGeom>
              <a:avLst/>
              <a:gdLst/>
              <a:ahLst/>
              <a:cxnLst/>
              <a:rect l="l" t="t" r="r" b="b"/>
              <a:pathLst>
                <a:path w="73025" h="565150">
                  <a:moveTo>
                    <a:pt x="0" y="0"/>
                  </a:moveTo>
                  <a:lnTo>
                    <a:pt x="72613" y="0"/>
                  </a:lnTo>
                  <a:lnTo>
                    <a:pt x="72613" y="564771"/>
                  </a:lnTo>
                  <a:lnTo>
                    <a:pt x="0" y="56477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8" name="object 118"/>
            <p:cNvSpPr/>
            <p:nvPr/>
          </p:nvSpPr>
          <p:spPr>
            <a:xfrm>
              <a:off x="5354576" y="5741848"/>
              <a:ext cx="73025" cy="573405"/>
            </a:xfrm>
            <a:custGeom>
              <a:avLst/>
              <a:gdLst/>
              <a:ahLst/>
              <a:cxnLst/>
              <a:rect l="l" t="t" r="r" b="b"/>
              <a:pathLst>
                <a:path w="73025" h="573404">
                  <a:moveTo>
                    <a:pt x="72613" y="572839"/>
                  </a:moveTo>
                  <a:lnTo>
                    <a:pt x="0" y="57283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72839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9" name="object 119"/>
            <p:cNvSpPr/>
            <p:nvPr/>
          </p:nvSpPr>
          <p:spPr>
            <a:xfrm>
              <a:off x="5354576" y="5741848"/>
              <a:ext cx="73025" cy="573405"/>
            </a:xfrm>
            <a:custGeom>
              <a:avLst/>
              <a:gdLst/>
              <a:ahLst/>
              <a:cxnLst/>
              <a:rect l="l" t="t" r="r" b="b"/>
              <a:pathLst>
                <a:path w="73025" h="573404">
                  <a:moveTo>
                    <a:pt x="0" y="0"/>
                  </a:moveTo>
                  <a:lnTo>
                    <a:pt x="72613" y="0"/>
                  </a:lnTo>
                  <a:lnTo>
                    <a:pt x="72613" y="572839"/>
                  </a:lnTo>
                  <a:lnTo>
                    <a:pt x="0" y="57283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20" name="object 120"/>
            <p:cNvSpPr/>
            <p:nvPr/>
          </p:nvSpPr>
          <p:spPr>
            <a:xfrm>
              <a:off x="5281963" y="5741848"/>
              <a:ext cx="73025" cy="573405"/>
            </a:xfrm>
            <a:custGeom>
              <a:avLst/>
              <a:gdLst/>
              <a:ahLst/>
              <a:cxnLst/>
              <a:rect l="l" t="t" r="r" b="b"/>
              <a:pathLst>
                <a:path w="73025" h="573404">
                  <a:moveTo>
                    <a:pt x="72613" y="572839"/>
                  </a:moveTo>
                  <a:lnTo>
                    <a:pt x="0" y="57283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72839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21" name="object 121"/>
            <p:cNvSpPr/>
            <p:nvPr/>
          </p:nvSpPr>
          <p:spPr>
            <a:xfrm>
              <a:off x="5281963" y="5741848"/>
              <a:ext cx="73025" cy="573405"/>
            </a:xfrm>
            <a:custGeom>
              <a:avLst/>
              <a:gdLst/>
              <a:ahLst/>
              <a:cxnLst/>
              <a:rect l="l" t="t" r="r" b="b"/>
              <a:pathLst>
                <a:path w="73025" h="573404">
                  <a:moveTo>
                    <a:pt x="0" y="0"/>
                  </a:moveTo>
                  <a:lnTo>
                    <a:pt x="72613" y="0"/>
                  </a:lnTo>
                  <a:lnTo>
                    <a:pt x="72613" y="572839"/>
                  </a:lnTo>
                  <a:lnTo>
                    <a:pt x="0" y="57283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22" name="object 122"/>
            <p:cNvSpPr/>
            <p:nvPr/>
          </p:nvSpPr>
          <p:spPr>
            <a:xfrm>
              <a:off x="5201281" y="5741848"/>
              <a:ext cx="73025" cy="573405"/>
            </a:xfrm>
            <a:custGeom>
              <a:avLst/>
              <a:gdLst/>
              <a:ahLst/>
              <a:cxnLst/>
              <a:rect l="l" t="t" r="r" b="b"/>
              <a:pathLst>
                <a:path w="73025" h="573404">
                  <a:moveTo>
                    <a:pt x="72613" y="572839"/>
                  </a:moveTo>
                  <a:lnTo>
                    <a:pt x="0" y="57283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72839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23" name="object 123"/>
            <p:cNvSpPr/>
            <p:nvPr/>
          </p:nvSpPr>
          <p:spPr>
            <a:xfrm>
              <a:off x="5201281" y="5741848"/>
              <a:ext cx="73025" cy="573405"/>
            </a:xfrm>
            <a:custGeom>
              <a:avLst/>
              <a:gdLst/>
              <a:ahLst/>
              <a:cxnLst/>
              <a:rect l="l" t="t" r="r" b="b"/>
              <a:pathLst>
                <a:path w="73025" h="573404">
                  <a:moveTo>
                    <a:pt x="0" y="0"/>
                  </a:moveTo>
                  <a:lnTo>
                    <a:pt x="72613" y="0"/>
                  </a:lnTo>
                  <a:lnTo>
                    <a:pt x="72613" y="572839"/>
                  </a:lnTo>
                  <a:lnTo>
                    <a:pt x="0" y="57283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24" name="object 124"/>
            <p:cNvSpPr/>
            <p:nvPr/>
          </p:nvSpPr>
          <p:spPr>
            <a:xfrm>
              <a:off x="5128668" y="5741848"/>
              <a:ext cx="73025" cy="573405"/>
            </a:xfrm>
            <a:custGeom>
              <a:avLst/>
              <a:gdLst/>
              <a:ahLst/>
              <a:cxnLst/>
              <a:rect l="l" t="t" r="r" b="b"/>
              <a:pathLst>
                <a:path w="73025" h="573404">
                  <a:moveTo>
                    <a:pt x="72613" y="572839"/>
                  </a:moveTo>
                  <a:lnTo>
                    <a:pt x="0" y="57283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72839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25" name="object 125"/>
            <p:cNvSpPr/>
            <p:nvPr/>
          </p:nvSpPr>
          <p:spPr>
            <a:xfrm>
              <a:off x="5128668" y="5741848"/>
              <a:ext cx="73025" cy="573405"/>
            </a:xfrm>
            <a:custGeom>
              <a:avLst/>
              <a:gdLst/>
              <a:ahLst/>
              <a:cxnLst/>
              <a:rect l="l" t="t" r="r" b="b"/>
              <a:pathLst>
                <a:path w="73025" h="573404">
                  <a:moveTo>
                    <a:pt x="0" y="0"/>
                  </a:moveTo>
                  <a:lnTo>
                    <a:pt x="72613" y="0"/>
                  </a:lnTo>
                  <a:lnTo>
                    <a:pt x="72613" y="572839"/>
                  </a:lnTo>
                  <a:lnTo>
                    <a:pt x="0" y="57283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26" name="object 126"/>
            <p:cNvSpPr/>
            <p:nvPr/>
          </p:nvSpPr>
          <p:spPr>
            <a:xfrm>
              <a:off x="5047986" y="5741848"/>
              <a:ext cx="73025" cy="573405"/>
            </a:xfrm>
            <a:custGeom>
              <a:avLst/>
              <a:gdLst/>
              <a:ahLst/>
              <a:cxnLst/>
              <a:rect l="l" t="t" r="r" b="b"/>
              <a:pathLst>
                <a:path w="73025" h="573404">
                  <a:moveTo>
                    <a:pt x="72613" y="572839"/>
                  </a:moveTo>
                  <a:lnTo>
                    <a:pt x="0" y="57283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72839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27" name="object 127"/>
            <p:cNvSpPr/>
            <p:nvPr/>
          </p:nvSpPr>
          <p:spPr>
            <a:xfrm>
              <a:off x="5047986" y="5741848"/>
              <a:ext cx="73025" cy="573405"/>
            </a:xfrm>
            <a:custGeom>
              <a:avLst/>
              <a:gdLst/>
              <a:ahLst/>
              <a:cxnLst/>
              <a:rect l="l" t="t" r="r" b="b"/>
              <a:pathLst>
                <a:path w="73025" h="573404">
                  <a:moveTo>
                    <a:pt x="0" y="0"/>
                  </a:moveTo>
                  <a:lnTo>
                    <a:pt x="72613" y="0"/>
                  </a:lnTo>
                  <a:lnTo>
                    <a:pt x="72613" y="572839"/>
                  </a:lnTo>
                  <a:lnTo>
                    <a:pt x="0" y="57283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28" name="object 128"/>
            <p:cNvSpPr/>
            <p:nvPr/>
          </p:nvSpPr>
          <p:spPr>
            <a:xfrm>
              <a:off x="4975372" y="5741848"/>
              <a:ext cx="73025" cy="573405"/>
            </a:xfrm>
            <a:custGeom>
              <a:avLst/>
              <a:gdLst/>
              <a:ahLst/>
              <a:cxnLst/>
              <a:rect l="l" t="t" r="r" b="b"/>
              <a:pathLst>
                <a:path w="73025" h="573404">
                  <a:moveTo>
                    <a:pt x="72613" y="572839"/>
                  </a:moveTo>
                  <a:lnTo>
                    <a:pt x="0" y="57283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72839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29" name="object 129"/>
            <p:cNvSpPr/>
            <p:nvPr/>
          </p:nvSpPr>
          <p:spPr>
            <a:xfrm>
              <a:off x="4975372" y="5741848"/>
              <a:ext cx="73025" cy="573405"/>
            </a:xfrm>
            <a:custGeom>
              <a:avLst/>
              <a:gdLst/>
              <a:ahLst/>
              <a:cxnLst/>
              <a:rect l="l" t="t" r="r" b="b"/>
              <a:pathLst>
                <a:path w="73025" h="573404">
                  <a:moveTo>
                    <a:pt x="0" y="0"/>
                  </a:moveTo>
                  <a:lnTo>
                    <a:pt x="72613" y="0"/>
                  </a:lnTo>
                  <a:lnTo>
                    <a:pt x="72613" y="572839"/>
                  </a:lnTo>
                  <a:lnTo>
                    <a:pt x="0" y="57283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30" name="object 130"/>
            <p:cNvSpPr/>
            <p:nvPr/>
          </p:nvSpPr>
          <p:spPr>
            <a:xfrm>
              <a:off x="4894691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72613" y="580907"/>
                  </a:moveTo>
                  <a:lnTo>
                    <a:pt x="0" y="58090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0907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31" name="object 131"/>
            <p:cNvSpPr/>
            <p:nvPr/>
          </p:nvSpPr>
          <p:spPr>
            <a:xfrm>
              <a:off x="4894691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0" y="0"/>
                  </a:moveTo>
                  <a:lnTo>
                    <a:pt x="72613" y="0"/>
                  </a:lnTo>
                  <a:lnTo>
                    <a:pt x="72613" y="580907"/>
                  </a:lnTo>
                  <a:lnTo>
                    <a:pt x="0" y="58090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32" name="object 132"/>
            <p:cNvSpPr/>
            <p:nvPr/>
          </p:nvSpPr>
          <p:spPr>
            <a:xfrm>
              <a:off x="4822077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72613" y="580907"/>
                  </a:moveTo>
                  <a:lnTo>
                    <a:pt x="0" y="58090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0907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33" name="object 133"/>
            <p:cNvSpPr/>
            <p:nvPr/>
          </p:nvSpPr>
          <p:spPr>
            <a:xfrm>
              <a:off x="4822077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0" y="0"/>
                  </a:moveTo>
                  <a:lnTo>
                    <a:pt x="72613" y="0"/>
                  </a:lnTo>
                  <a:lnTo>
                    <a:pt x="72613" y="580907"/>
                  </a:lnTo>
                  <a:lnTo>
                    <a:pt x="0" y="58090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34" name="object 134"/>
            <p:cNvSpPr/>
            <p:nvPr/>
          </p:nvSpPr>
          <p:spPr>
            <a:xfrm>
              <a:off x="4749464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72613" y="580907"/>
                  </a:moveTo>
                  <a:lnTo>
                    <a:pt x="0" y="58090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0907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35" name="object 135"/>
            <p:cNvSpPr/>
            <p:nvPr/>
          </p:nvSpPr>
          <p:spPr>
            <a:xfrm>
              <a:off x="4749464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0" y="0"/>
                  </a:moveTo>
                  <a:lnTo>
                    <a:pt x="72613" y="0"/>
                  </a:lnTo>
                  <a:lnTo>
                    <a:pt x="72613" y="580907"/>
                  </a:lnTo>
                  <a:lnTo>
                    <a:pt x="0" y="58090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36" name="object 136"/>
            <p:cNvSpPr/>
            <p:nvPr/>
          </p:nvSpPr>
          <p:spPr>
            <a:xfrm>
              <a:off x="4668782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72613" y="580907"/>
                  </a:moveTo>
                  <a:lnTo>
                    <a:pt x="0" y="58090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0907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37" name="object 137"/>
            <p:cNvSpPr/>
            <p:nvPr/>
          </p:nvSpPr>
          <p:spPr>
            <a:xfrm>
              <a:off x="4668782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0" y="0"/>
                  </a:moveTo>
                  <a:lnTo>
                    <a:pt x="72613" y="0"/>
                  </a:lnTo>
                  <a:lnTo>
                    <a:pt x="72613" y="580907"/>
                  </a:lnTo>
                  <a:lnTo>
                    <a:pt x="0" y="58090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38" name="object 138"/>
            <p:cNvSpPr/>
            <p:nvPr/>
          </p:nvSpPr>
          <p:spPr>
            <a:xfrm>
              <a:off x="4596169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72613" y="580907"/>
                  </a:moveTo>
                  <a:lnTo>
                    <a:pt x="0" y="58090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0907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39" name="object 139"/>
            <p:cNvSpPr/>
            <p:nvPr/>
          </p:nvSpPr>
          <p:spPr>
            <a:xfrm>
              <a:off x="4596169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0" y="0"/>
                  </a:moveTo>
                  <a:lnTo>
                    <a:pt x="72613" y="0"/>
                  </a:lnTo>
                  <a:lnTo>
                    <a:pt x="72613" y="580907"/>
                  </a:lnTo>
                  <a:lnTo>
                    <a:pt x="0" y="58090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40" name="object 140"/>
            <p:cNvSpPr/>
            <p:nvPr/>
          </p:nvSpPr>
          <p:spPr>
            <a:xfrm>
              <a:off x="4515487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72613" y="580907"/>
                  </a:moveTo>
                  <a:lnTo>
                    <a:pt x="0" y="58090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0907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41" name="object 141"/>
            <p:cNvSpPr/>
            <p:nvPr/>
          </p:nvSpPr>
          <p:spPr>
            <a:xfrm>
              <a:off x="4515487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0" y="0"/>
                  </a:moveTo>
                  <a:lnTo>
                    <a:pt x="72613" y="0"/>
                  </a:lnTo>
                  <a:lnTo>
                    <a:pt x="72613" y="580907"/>
                  </a:lnTo>
                  <a:lnTo>
                    <a:pt x="0" y="58090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42" name="object 142"/>
            <p:cNvSpPr/>
            <p:nvPr/>
          </p:nvSpPr>
          <p:spPr>
            <a:xfrm>
              <a:off x="4442873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72613" y="588976"/>
                  </a:moveTo>
                  <a:lnTo>
                    <a:pt x="0" y="58897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8976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43" name="object 143"/>
            <p:cNvSpPr/>
            <p:nvPr/>
          </p:nvSpPr>
          <p:spPr>
            <a:xfrm>
              <a:off x="4442873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0" y="0"/>
                  </a:moveTo>
                  <a:lnTo>
                    <a:pt x="72613" y="0"/>
                  </a:lnTo>
                  <a:lnTo>
                    <a:pt x="72613" y="588976"/>
                  </a:lnTo>
                  <a:lnTo>
                    <a:pt x="0" y="58897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44" name="object 144"/>
            <p:cNvSpPr/>
            <p:nvPr/>
          </p:nvSpPr>
          <p:spPr>
            <a:xfrm>
              <a:off x="4362192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72613" y="588976"/>
                  </a:moveTo>
                  <a:lnTo>
                    <a:pt x="0" y="58897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8976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45" name="object 145"/>
            <p:cNvSpPr/>
            <p:nvPr/>
          </p:nvSpPr>
          <p:spPr>
            <a:xfrm>
              <a:off x="4362192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0" y="0"/>
                  </a:moveTo>
                  <a:lnTo>
                    <a:pt x="72613" y="0"/>
                  </a:lnTo>
                  <a:lnTo>
                    <a:pt x="72613" y="588976"/>
                  </a:lnTo>
                  <a:lnTo>
                    <a:pt x="0" y="58897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46" name="object 146"/>
            <p:cNvSpPr/>
            <p:nvPr/>
          </p:nvSpPr>
          <p:spPr>
            <a:xfrm>
              <a:off x="4289578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72613" y="588976"/>
                  </a:moveTo>
                  <a:lnTo>
                    <a:pt x="0" y="58897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8976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47" name="object 147"/>
            <p:cNvSpPr/>
            <p:nvPr/>
          </p:nvSpPr>
          <p:spPr>
            <a:xfrm>
              <a:off x="4289578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0" y="0"/>
                  </a:moveTo>
                  <a:lnTo>
                    <a:pt x="72613" y="0"/>
                  </a:lnTo>
                  <a:lnTo>
                    <a:pt x="72613" y="588976"/>
                  </a:lnTo>
                  <a:lnTo>
                    <a:pt x="0" y="58897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48" name="object 148"/>
            <p:cNvSpPr/>
            <p:nvPr/>
          </p:nvSpPr>
          <p:spPr>
            <a:xfrm>
              <a:off x="4208897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72613" y="588976"/>
                  </a:moveTo>
                  <a:lnTo>
                    <a:pt x="0" y="58897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8976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49" name="object 149"/>
            <p:cNvSpPr/>
            <p:nvPr/>
          </p:nvSpPr>
          <p:spPr>
            <a:xfrm>
              <a:off x="4208897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0" y="0"/>
                  </a:moveTo>
                  <a:lnTo>
                    <a:pt x="72613" y="0"/>
                  </a:lnTo>
                  <a:lnTo>
                    <a:pt x="72613" y="588976"/>
                  </a:lnTo>
                  <a:lnTo>
                    <a:pt x="0" y="58897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50" name="object 150"/>
            <p:cNvSpPr/>
            <p:nvPr/>
          </p:nvSpPr>
          <p:spPr>
            <a:xfrm>
              <a:off x="4136283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72613" y="588976"/>
                  </a:moveTo>
                  <a:lnTo>
                    <a:pt x="0" y="58897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8976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51" name="object 151"/>
            <p:cNvSpPr/>
            <p:nvPr/>
          </p:nvSpPr>
          <p:spPr>
            <a:xfrm>
              <a:off x="4136283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0" y="0"/>
                  </a:moveTo>
                  <a:lnTo>
                    <a:pt x="72613" y="0"/>
                  </a:lnTo>
                  <a:lnTo>
                    <a:pt x="72613" y="588976"/>
                  </a:lnTo>
                  <a:lnTo>
                    <a:pt x="0" y="58897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52" name="object 152"/>
            <p:cNvSpPr/>
            <p:nvPr/>
          </p:nvSpPr>
          <p:spPr>
            <a:xfrm>
              <a:off x="4055602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72613" y="588976"/>
                  </a:moveTo>
                  <a:lnTo>
                    <a:pt x="0" y="58897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8976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53" name="object 153"/>
            <p:cNvSpPr/>
            <p:nvPr/>
          </p:nvSpPr>
          <p:spPr>
            <a:xfrm>
              <a:off x="4055602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0" y="0"/>
                  </a:moveTo>
                  <a:lnTo>
                    <a:pt x="72613" y="0"/>
                  </a:lnTo>
                  <a:lnTo>
                    <a:pt x="72613" y="588976"/>
                  </a:lnTo>
                  <a:lnTo>
                    <a:pt x="0" y="58897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54" name="object 154"/>
            <p:cNvSpPr/>
            <p:nvPr/>
          </p:nvSpPr>
          <p:spPr>
            <a:xfrm>
              <a:off x="3982988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72613" y="588976"/>
                  </a:moveTo>
                  <a:lnTo>
                    <a:pt x="0" y="58897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8976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55" name="object 155"/>
            <p:cNvSpPr/>
            <p:nvPr/>
          </p:nvSpPr>
          <p:spPr>
            <a:xfrm>
              <a:off x="3982988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0" y="0"/>
                  </a:moveTo>
                  <a:lnTo>
                    <a:pt x="72613" y="0"/>
                  </a:lnTo>
                  <a:lnTo>
                    <a:pt x="72613" y="588976"/>
                  </a:lnTo>
                  <a:lnTo>
                    <a:pt x="0" y="58897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56" name="object 156"/>
            <p:cNvSpPr/>
            <p:nvPr/>
          </p:nvSpPr>
          <p:spPr>
            <a:xfrm>
              <a:off x="3902306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72613" y="588976"/>
                  </a:moveTo>
                  <a:lnTo>
                    <a:pt x="0" y="58897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8976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57" name="object 157"/>
            <p:cNvSpPr/>
            <p:nvPr/>
          </p:nvSpPr>
          <p:spPr>
            <a:xfrm>
              <a:off x="3902306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0" y="0"/>
                  </a:moveTo>
                  <a:lnTo>
                    <a:pt x="72613" y="0"/>
                  </a:lnTo>
                  <a:lnTo>
                    <a:pt x="72613" y="588976"/>
                  </a:lnTo>
                  <a:lnTo>
                    <a:pt x="0" y="58897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58" name="object 158"/>
            <p:cNvSpPr/>
            <p:nvPr/>
          </p:nvSpPr>
          <p:spPr>
            <a:xfrm>
              <a:off x="3829693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72613" y="580907"/>
                  </a:moveTo>
                  <a:lnTo>
                    <a:pt x="0" y="58090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0907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59" name="object 159"/>
            <p:cNvSpPr/>
            <p:nvPr/>
          </p:nvSpPr>
          <p:spPr>
            <a:xfrm>
              <a:off x="3829693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0" y="0"/>
                  </a:moveTo>
                  <a:lnTo>
                    <a:pt x="72613" y="0"/>
                  </a:lnTo>
                  <a:lnTo>
                    <a:pt x="72613" y="580907"/>
                  </a:lnTo>
                  <a:lnTo>
                    <a:pt x="0" y="58090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60" name="object 160"/>
            <p:cNvSpPr/>
            <p:nvPr/>
          </p:nvSpPr>
          <p:spPr>
            <a:xfrm>
              <a:off x="3757079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72613" y="580907"/>
                  </a:moveTo>
                  <a:lnTo>
                    <a:pt x="0" y="58090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0907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61" name="object 161"/>
            <p:cNvSpPr/>
            <p:nvPr/>
          </p:nvSpPr>
          <p:spPr>
            <a:xfrm>
              <a:off x="3757079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0" y="0"/>
                  </a:moveTo>
                  <a:lnTo>
                    <a:pt x="72613" y="0"/>
                  </a:lnTo>
                  <a:lnTo>
                    <a:pt x="72613" y="580907"/>
                  </a:lnTo>
                  <a:lnTo>
                    <a:pt x="0" y="58090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62" name="object 162"/>
            <p:cNvSpPr/>
            <p:nvPr/>
          </p:nvSpPr>
          <p:spPr>
            <a:xfrm>
              <a:off x="3676398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72613" y="580907"/>
                  </a:moveTo>
                  <a:lnTo>
                    <a:pt x="0" y="58090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0907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63" name="object 163"/>
            <p:cNvSpPr/>
            <p:nvPr/>
          </p:nvSpPr>
          <p:spPr>
            <a:xfrm>
              <a:off x="3676398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0" y="0"/>
                  </a:moveTo>
                  <a:lnTo>
                    <a:pt x="72613" y="0"/>
                  </a:lnTo>
                  <a:lnTo>
                    <a:pt x="72613" y="580907"/>
                  </a:lnTo>
                  <a:lnTo>
                    <a:pt x="0" y="58090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64" name="object 164"/>
            <p:cNvSpPr/>
            <p:nvPr/>
          </p:nvSpPr>
          <p:spPr>
            <a:xfrm>
              <a:off x="3603784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72613" y="580907"/>
                  </a:moveTo>
                  <a:lnTo>
                    <a:pt x="0" y="58090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0907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65" name="object 165"/>
            <p:cNvSpPr/>
            <p:nvPr/>
          </p:nvSpPr>
          <p:spPr>
            <a:xfrm>
              <a:off x="3603784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0" y="0"/>
                  </a:moveTo>
                  <a:lnTo>
                    <a:pt x="72613" y="0"/>
                  </a:lnTo>
                  <a:lnTo>
                    <a:pt x="72613" y="580907"/>
                  </a:lnTo>
                  <a:lnTo>
                    <a:pt x="0" y="58090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66" name="object 166"/>
            <p:cNvSpPr/>
            <p:nvPr/>
          </p:nvSpPr>
          <p:spPr>
            <a:xfrm>
              <a:off x="3523102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72613" y="580907"/>
                  </a:moveTo>
                  <a:lnTo>
                    <a:pt x="0" y="58090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0907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67" name="object 167"/>
            <p:cNvSpPr/>
            <p:nvPr/>
          </p:nvSpPr>
          <p:spPr>
            <a:xfrm>
              <a:off x="3523102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0" y="0"/>
                  </a:moveTo>
                  <a:lnTo>
                    <a:pt x="72613" y="0"/>
                  </a:lnTo>
                  <a:lnTo>
                    <a:pt x="72613" y="580907"/>
                  </a:lnTo>
                  <a:lnTo>
                    <a:pt x="0" y="58090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68" name="object 168"/>
            <p:cNvSpPr/>
            <p:nvPr/>
          </p:nvSpPr>
          <p:spPr>
            <a:xfrm>
              <a:off x="3450489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72613" y="588976"/>
                  </a:moveTo>
                  <a:lnTo>
                    <a:pt x="0" y="58897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8976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69" name="object 169"/>
            <p:cNvSpPr/>
            <p:nvPr/>
          </p:nvSpPr>
          <p:spPr>
            <a:xfrm>
              <a:off x="3450489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0" y="0"/>
                  </a:moveTo>
                  <a:lnTo>
                    <a:pt x="72613" y="0"/>
                  </a:lnTo>
                  <a:lnTo>
                    <a:pt x="72613" y="588976"/>
                  </a:lnTo>
                  <a:lnTo>
                    <a:pt x="0" y="58897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70" name="object 170"/>
            <p:cNvSpPr/>
            <p:nvPr/>
          </p:nvSpPr>
          <p:spPr>
            <a:xfrm>
              <a:off x="3369807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72613" y="588976"/>
                  </a:moveTo>
                  <a:lnTo>
                    <a:pt x="0" y="58897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8976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71" name="object 171"/>
            <p:cNvSpPr/>
            <p:nvPr/>
          </p:nvSpPr>
          <p:spPr>
            <a:xfrm>
              <a:off x="3369807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0" y="0"/>
                  </a:moveTo>
                  <a:lnTo>
                    <a:pt x="72613" y="0"/>
                  </a:lnTo>
                  <a:lnTo>
                    <a:pt x="72613" y="588976"/>
                  </a:lnTo>
                  <a:lnTo>
                    <a:pt x="0" y="58897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72" name="object 172"/>
            <p:cNvSpPr/>
            <p:nvPr/>
          </p:nvSpPr>
          <p:spPr>
            <a:xfrm>
              <a:off x="3289126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72613" y="588976"/>
                  </a:moveTo>
                  <a:lnTo>
                    <a:pt x="0" y="58897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8976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73" name="object 173"/>
            <p:cNvSpPr/>
            <p:nvPr/>
          </p:nvSpPr>
          <p:spPr>
            <a:xfrm>
              <a:off x="3289126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0" y="0"/>
                  </a:moveTo>
                  <a:lnTo>
                    <a:pt x="72613" y="0"/>
                  </a:lnTo>
                  <a:lnTo>
                    <a:pt x="72613" y="588976"/>
                  </a:lnTo>
                  <a:lnTo>
                    <a:pt x="0" y="58897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74" name="object 174"/>
            <p:cNvSpPr/>
            <p:nvPr/>
          </p:nvSpPr>
          <p:spPr>
            <a:xfrm>
              <a:off x="3216512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72613" y="588976"/>
                  </a:moveTo>
                  <a:lnTo>
                    <a:pt x="0" y="58897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8976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75" name="object 175"/>
            <p:cNvSpPr/>
            <p:nvPr/>
          </p:nvSpPr>
          <p:spPr>
            <a:xfrm>
              <a:off x="3216512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0" y="0"/>
                  </a:moveTo>
                  <a:lnTo>
                    <a:pt x="72613" y="0"/>
                  </a:lnTo>
                  <a:lnTo>
                    <a:pt x="72613" y="588976"/>
                  </a:lnTo>
                  <a:lnTo>
                    <a:pt x="0" y="58897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76" name="object 176"/>
            <p:cNvSpPr/>
            <p:nvPr/>
          </p:nvSpPr>
          <p:spPr>
            <a:xfrm>
              <a:off x="3135831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72613" y="588976"/>
                  </a:moveTo>
                  <a:lnTo>
                    <a:pt x="0" y="58897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8976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77" name="object 177"/>
            <p:cNvSpPr/>
            <p:nvPr/>
          </p:nvSpPr>
          <p:spPr>
            <a:xfrm>
              <a:off x="3135831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0" y="0"/>
                  </a:moveTo>
                  <a:lnTo>
                    <a:pt x="72613" y="0"/>
                  </a:lnTo>
                  <a:lnTo>
                    <a:pt x="72613" y="588976"/>
                  </a:lnTo>
                  <a:lnTo>
                    <a:pt x="0" y="58897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78" name="object 178"/>
            <p:cNvSpPr/>
            <p:nvPr/>
          </p:nvSpPr>
          <p:spPr>
            <a:xfrm>
              <a:off x="3063217" y="5717644"/>
              <a:ext cx="73025" cy="597535"/>
            </a:xfrm>
            <a:custGeom>
              <a:avLst/>
              <a:gdLst/>
              <a:ahLst/>
              <a:cxnLst/>
              <a:rect l="l" t="t" r="r" b="b"/>
              <a:pathLst>
                <a:path w="73025" h="597535">
                  <a:moveTo>
                    <a:pt x="72613" y="597044"/>
                  </a:moveTo>
                  <a:lnTo>
                    <a:pt x="0" y="597044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97044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79" name="object 179"/>
            <p:cNvSpPr/>
            <p:nvPr/>
          </p:nvSpPr>
          <p:spPr>
            <a:xfrm>
              <a:off x="3063217" y="5717644"/>
              <a:ext cx="73025" cy="597535"/>
            </a:xfrm>
            <a:custGeom>
              <a:avLst/>
              <a:gdLst/>
              <a:ahLst/>
              <a:cxnLst/>
              <a:rect l="l" t="t" r="r" b="b"/>
              <a:pathLst>
                <a:path w="73025" h="597535">
                  <a:moveTo>
                    <a:pt x="0" y="0"/>
                  </a:moveTo>
                  <a:lnTo>
                    <a:pt x="72613" y="0"/>
                  </a:lnTo>
                  <a:lnTo>
                    <a:pt x="72613" y="597044"/>
                  </a:lnTo>
                  <a:lnTo>
                    <a:pt x="0" y="59704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80" name="object 180"/>
            <p:cNvSpPr/>
            <p:nvPr/>
          </p:nvSpPr>
          <p:spPr>
            <a:xfrm>
              <a:off x="2982535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72613" y="588976"/>
                  </a:moveTo>
                  <a:lnTo>
                    <a:pt x="0" y="58897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8976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81" name="object 181"/>
            <p:cNvSpPr/>
            <p:nvPr/>
          </p:nvSpPr>
          <p:spPr>
            <a:xfrm>
              <a:off x="2982535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0" y="0"/>
                  </a:moveTo>
                  <a:lnTo>
                    <a:pt x="72613" y="0"/>
                  </a:lnTo>
                  <a:lnTo>
                    <a:pt x="72613" y="588976"/>
                  </a:lnTo>
                  <a:lnTo>
                    <a:pt x="0" y="58897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82" name="object 182"/>
            <p:cNvSpPr/>
            <p:nvPr/>
          </p:nvSpPr>
          <p:spPr>
            <a:xfrm>
              <a:off x="2909922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72613" y="588976"/>
                  </a:moveTo>
                  <a:lnTo>
                    <a:pt x="0" y="58897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8976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83" name="object 183"/>
            <p:cNvSpPr/>
            <p:nvPr/>
          </p:nvSpPr>
          <p:spPr>
            <a:xfrm>
              <a:off x="2909922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0" y="0"/>
                  </a:moveTo>
                  <a:lnTo>
                    <a:pt x="72613" y="0"/>
                  </a:lnTo>
                  <a:lnTo>
                    <a:pt x="72613" y="588976"/>
                  </a:lnTo>
                  <a:lnTo>
                    <a:pt x="0" y="58897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84" name="object 184"/>
            <p:cNvSpPr/>
            <p:nvPr/>
          </p:nvSpPr>
          <p:spPr>
            <a:xfrm>
              <a:off x="2837308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72613" y="588976"/>
                  </a:moveTo>
                  <a:lnTo>
                    <a:pt x="0" y="58897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8976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85" name="object 185"/>
            <p:cNvSpPr/>
            <p:nvPr/>
          </p:nvSpPr>
          <p:spPr>
            <a:xfrm>
              <a:off x="2837308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0" y="0"/>
                  </a:moveTo>
                  <a:lnTo>
                    <a:pt x="72613" y="0"/>
                  </a:lnTo>
                  <a:lnTo>
                    <a:pt x="72613" y="588976"/>
                  </a:lnTo>
                  <a:lnTo>
                    <a:pt x="0" y="58897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86" name="object 186"/>
            <p:cNvSpPr/>
            <p:nvPr/>
          </p:nvSpPr>
          <p:spPr>
            <a:xfrm>
              <a:off x="2756627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72613" y="588976"/>
                  </a:moveTo>
                  <a:lnTo>
                    <a:pt x="0" y="58897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8976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87" name="object 187"/>
            <p:cNvSpPr/>
            <p:nvPr/>
          </p:nvSpPr>
          <p:spPr>
            <a:xfrm>
              <a:off x="2756627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0" y="0"/>
                  </a:moveTo>
                  <a:lnTo>
                    <a:pt x="72613" y="0"/>
                  </a:lnTo>
                  <a:lnTo>
                    <a:pt x="72613" y="588976"/>
                  </a:lnTo>
                  <a:lnTo>
                    <a:pt x="0" y="58897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88" name="object 188"/>
            <p:cNvSpPr/>
            <p:nvPr/>
          </p:nvSpPr>
          <p:spPr>
            <a:xfrm>
              <a:off x="2684013" y="5717644"/>
              <a:ext cx="73025" cy="597535"/>
            </a:xfrm>
            <a:custGeom>
              <a:avLst/>
              <a:gdLst/>
              <a:ahLst/>
              <a:cxnLst/>
              <a:rect l="l" t="t" r="r" b="b"/>
              <a:pathLst>
                <a:path w="73025" h="597535">
                  <a:moveTo>
                    <a:pt x="72613" y="597044"/>
                  </a:moveTo>
                  <a:lnTo>
                    <a:pt x="0" y="597044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97044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89" name="object 189"/>
            <p:cNvSpPr/>
            <p:nvPr/>
          </p:nvSpPr>
          <p:spPr>
            <a:xfrm>
              <a:off x="2684013" y="5717644"/>
              <a:ext cx="73025" cy="597535"/>
            </a:xfrm>
            <a:custGeom>
              <a:avLst/>
              <a:gdLst/>
              <a:ahLst/>
              <a:cxnLst/>
              <a:rect l="l" t="t" r="r" b="b"/>
              <a:pathLst>
                <a:path w="73025" h="597535">
                  <a:moveTo>
                    <a:pt x="0" y="0"/>
                  </a:moveTo>
                  <a:lnTo>
                    <a:pt x="72613" y="0"/>
                  </a:lnTo>
                  <a:lnTo>
                    <a:pt x="72613" y="597044"/>
                  </a:lnTo>
                  <a:lnTo>
                    <a:pt x="0" y="59704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90" name="object 190"/>
            <p:cNvSpPr/>
            <p:nvPr/>
          </p:nvSpPr>
          <p:spPr>
            <a:xfrm>
              <a:off x="2603332" y="5717644"/>
              <a:ext cx="73025" cy="597535"/>
            </a:xfrm>
            <a:custGeom>
              <a:avLst/>
              <a:gdLst/>
              <a:ahLst/>
              <a:cxnLst/>
              <a:rect l="l" t="t" r="r" b="b"/>
              <a:pathLst>
                <a:path w="73025" h="597535">
                  <a:moveTo>
                    <a:pt x="72613" y="597044"/>
                  </a:moveTo>
                  <a:lnTo>
                    <a:pt x="0" y="597044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97044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91" name="object 191"/>
            <p:cNvSpPr/>
            <p:nvPr/>
          </p:nvSpPr>
          <p:spPr>
            <a:xfrm>
              <a:off x="2603332" y="5717644"/>
              <a:ext cx="73025" cy="597535"/>
            </a:xfrm>
            <a:custGeom>
              <a:avLst/>
              <a:gdLst/>
              <a:ahLst/>
              <a:cxnLst/>
              <a:rect l="l" t="t" r="r" b="b"/>
              <a:pathLst>
                <a:path w="73025" h="597535">
                  <a:moveTo>
                    <a:pt x="0" y="0"/>
                  </a:moveTo>
                  <a:lnTo>
                    <a:pt x="72613" y="0"/>
                  </a:lnTo>
                  <a:lnTo>
                    <a:pt x="72613" y="597044"/>
                  </a:lnTo>
                  <a:lnTo>
                    <a:pt x="0" y="59704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92" name="object 192"/>
            <p:cNvSpPr/>
            <p:nvPr/>
          </p:nvSpPr>
          <p:spPr>
            <a:xfrm>
              <a:off x="2530718" y="5717644"/>
              <a:ext cx="73025" cy="597535"/>
            </a:xfrm>
            <a:custGeom>
              <a:avLst/>
              <a:gdLst/>
              <a:ahLst/>
              <a:cxnLst/>
              <a:rect l="l" t="t" r="r" b="b"/>
              <a:pathLst>
                <a:path w="73025" h="597535">
                  <a:moveTo>
                    <a:pt x="72613" y="597044"/>
                  </a:moveTo>
                  <a:lnTo>
                    <a:pt x="0" y="597044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97044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93" name="object 193"/>
            <p:cNvSpPr/>
            <p:nvPr/>
          </p:nvSpPr>
          <p:spPr>
            <a:xfrm>
              <a:off x="2530718" y="5717644"/>
              <a:ext cx="73025" cy="597535"/>
            </a:xfrm>
            <a:custGeom>
              <a:avLst/>
              <a:gdLst/>
              <a:ahLst/>
              <a:cxnLst/>
              <a:rect l="l" t="t" r="r" b="b"/>
              <a:pathLst>
                <a:path w="73025" h="597535">
                  <a:moveTo>
                    <a:pt x="0" y="0"/>
                  </a:moveTo>
                  <a:lnTo>
                    <a:pt x="72613" y="0"/>
                  </a:lnTo>
                  <a:lnTo>
                    <a:pt x="72613" y="597044"/>
                  </a:lnTo>
                  <a:lnTo>
                    <a:pt x="0" y="59704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94" name="object 194"/>
            <p:cNvSpPr/>
            <p:nvPr/>
          </p:nvSpPr>
          <p:spPr>
            <a:xfrm>
              <a:off x="2450036" y="5701507"/>
              <a:ext cx="73025" cy="613410"/>
            </a:xfrm>
            <a:custGeom>
              <a:avLst/>
              <a:gdLst/>
              <a:ahLst/>
              <a:cxnLst/>
              <a:rect l="l" t="t" r="r" b="b"/>
              <a:pathLst>
                <a:path w="73025" h="613410">
                  <a:moveTo>
                    <a:pt x="72613" y="613180"/>
                  </a:moveTo>
                  <a:lnTo>
                    <a:pt x="0" y="61318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13180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95" name="object 195"/>
            <p:cNvSpPr/>
            <p:nvPr/>
          </p:nvSpPr>
          <p:spPr>
            <a:xfrm>
              <a:off x="2450036" y="5701507"/>
              <a:ext cx="73025" cy="613410"/>
            </a:xfrm>
            <a:custGeom>
              <a:avLst/>
              <a:gdLst/>
              <a:ahLst/>
              <a:cxnLst/>
              <a:rect l="l" t="t" r="r" b="b"/>
              <a:pathLst>
                <a:path w="73025" h="613410">
                  <a:moveTo>
                    <a:pt x="0" y="0"/>
                  </a:moveTo>
                  <a:lnTo>
                    <a:pt x="72613" y="0"/>
                  </a:lnTo>
                  <a:lnTo>
                    <a:pt x="72613" y="613180"/>
                  </a:lnTo>
                  <a:lnTo>
                    <a:pt x="0" y="61318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96" name="object 196"/>
            <p:cNvSpPr/>
            <p:nvPr/>
          </p:nvSpPr>
          <p:spPr>
            <a:xfrm>
              <a:off x="2369355" y="5701507"/>
              <a:ext cx="73025" cy="613410"/>
            </a:xfrm>
            <a:custGeom>
              <a:avLst/>
              <a:gdLst/>
              <a:ahLst/>
              <a:cxnLst/>
              <a:rect l="l" t="t" r="r" b="b"/>
              <a:pathLst>
                <a:path w="73025" h="613410">
                  <a:moveTo>
                    <a:pt x="72613" y="613180"/>
                  </a:moveTo>
                  <a:lnTo>
                    <a:pt x="0" y="61318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13180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97" name="object 197"/>
            <p:cNvSpPr/>
            <p:nvPr/>
          </p:nvSpPr>
          <p:spPr>
            <a:xfrm>
              <a:off x="2369355" y="5701507"/>
              <a:ext cx="73025" cy="613410"/>
            </a:xfrm>
            <a:custGeom>
              <a:avLst/>
              <a:gdLst/>
              <a:ahLst/>
              <a:cxnLst/>
              <a:rect l="l" t="t" r="r" b="b"/>
              <a:pathLst>
                <a:path w="73025" h="613410">
                  <a:moveTo>
                    <a:pt x="0" y="0"/>
                  </a:moveTo>
                  <a:lnTo>
                    <a:pt x="72613" y="0"/>
                  </a:lnTo>
                  <a:lnTo>
                    <a:pt x="72613" y="613180"/>
                  </a:lnTo>
                  <a:lnTo>
                    <a:pt x="0" y="61318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98" name="object 198"/>
            <p:cNvSpPr/>
            <p:nvPr/>
          </p:nvSpPr>
          <p:spPr>
            <a:xfrm>
              <a:off x="2296741" y="5709576"/>
              <a:ext cx="73025" cy="605155"/>
            </a:xfrm>
            <a:custGeom>
              <a:avLst/>
              <a:gdLst/>
              <a:ahLst/>
              <a:cxnLst/>
              <a:rect l="l" t="t" r="r" b="b"/>
              <a:pathLst>
                <a:path w="73025" h="605154">
                  <a:moveTo>
                    <a:pt x="72613" y="605112"/>
                  </a:moveTo>
                  <a:lnTo>
                    <a:pt x="0" y="60511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05112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99" name="object 199"/>
            <p:cNvSpPr/>
            <p:nvPr/>
          </p:nvSpPr>
          <p:spPr>
            <a:xfrm>
              <a:off x="2296741" y="5709576"/>
              <a:ext cx="73025" cy="605155"/>
            </a:xfrm>
            <a:custGeom>
              <a:avLst/>
              <a:gdLst/>
              <a:ahLst/>
              <a:cxnLst/>
              <a:rect l="l" t="t" r="r" b="b"/>
              <a:pathLst>
                <a:path w="73025" h="605154">
                  <a:moveTo>
                    <a:pt x="0" y="0"/>
                  </a:moveTo>
                  <a:lnTo>
                    <a:pt x="72613" y="0"/>
                  </a:lnTo>
                  <a:lnTo>
                    <a:pt x="72613" y="605112"/>
                  </a:lnTo>
                  <a:lnTo>
                    <a:pt x="0" y="60511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00" name="object 200"/>
            <p:cNvSpPr/>
            <p:nvPr/>
          </p:nvSpPr>
          <p:spPr>
            <a:xfrm>
              <a:off x="2216060" y="5709576"/>
              <a:ext cx="73025" cy="605155"/>
            </a:xfrm>
            <a:custGeom>
              <a:avLst/>
              <a:gdLst/>
              <a:ahLst/>
              <a:cxnLst/>
              <a:rect l="l" t="t" r="r" b="b"/>
              <a:pathLst>
                <a:path w="73025" h="605154">
                  <a:moveTo>
                    <a:pt x="72613" y="605112"/>
                  </a:moveTo>
                  <a:lnTo>
                    <a:pt x="0" y="60511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05112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01" name="object 201"/>
            <p:cNvSpPr/>
            <p:nvPr/>
          </p:nvSpPr>
          <p:spPr>
            <a:xfrm>
              <a:off x="2216060" y="5709576"/>
              <a:ext cx="73025" cy="605155"/>
            </a:xfrm>
            <a:custGeom>
              <a:avLst/>
              <a:gdLst/>
              <a:ahLst/>
              <a:cxnLst/>
              <a:rect l="l" t="t" r="r" b="b"/>
              <a:pathLst>
                <a:path w="73025" h="605154">
                  <a:moveTo>
                    <a:pt x="0" y="0"/>
                  </a:moveTo>
                  <a:lnTo>
                    <a:pt x="72613" y="0"/>
                  </a:lnTo>
                  <a:lnTo>
                    <a:pt x="72613" y="605112"/>
                  </a:lnTo>
                  <a:lnTo>
                    <a:pt x="0" y="60511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02" name="object 202"/>
            <p:cNvSpPr/>
            <p:nvPr/>
          </p:nvSpPr>
          <p:spPr>
            <a:xfrm>
              <a:off x="2143446" y="5709576"/>
              <a:ext cx="73025" cy="605155"/>
            </a:xfrm>
            <a:custGeom>
              <a:avLst/>
              <a:gdLst/>
              <a:ahLst/>
              <a:cxnLst/>
              <a:rect l="l" t="t" r="r" b="b"/>
              <a:pathLst>
                <a:path w="73025" h="605154">
                  <a:moveTo>
                    <a:pt x="72613" y="605112"/>
                  </a:moveTo>
                  <a:lnTo>
                    <a:pt x="0" y="60511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05112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03" name="object 203"/>
            <p:cNvSpPr/>
            <p:nvPr/>
          </p:nvSpPr>
          <p:spPr>
            <a:xfrm>
              <a:off x="2143446" y="5709576"/>
              <a:ext cx="73025" cy="605155"/>
            </a:xfrm>
            <a:custGeom>
              <a:avLst/>
              <a:gdLst/>
              <a:ahLst/>
              <a:cxnLst/>
              <a:rect l="l" t="t" r="r" b="b"/>
              <a:pathLst>
                <a:path w="73025" h="605154">
                  <a:moveTo>
                    <a:pt x="0" y="0"/>
                  </a:moveTo>
                  <a:lnTo>
                    <a:pt x="72613" y="0"/>
                  </a:lnTo>
                  <a:lnTo>
                    <a:pt x="72613" y="605112"/>
                  </a:lnTo>
                  <a:lnTo>
                    <a:pt x="0" y="60511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04" name="object 204"/>
            <p:cNvSpPr/>
            <p:nvPr/>
          </p:nvSpPr>
          <p:spPr>
            <a:xfrm>
              <a:off x="2062759" y="5709577"/>
              <a:ext cx="73025" cy="605155"/>
            </a:xfrm>
            <a:custGeom>
              <a:avLst/>
              <a:gdLst/>
              <a:ahLst/>
              <a:cxnLst/>
              <a:rect l="l" t="t" r="r" b="b"/>
              <a:pathLst>
                <a:path w="73025" h="605154">
                  <a:moveTo>
                    <a:pt x="72618" y="0"/>
                  </a:moveTo>
                  <a:lnTo>
                    <a:pt x="0" y="0"/>
                  </a:lnTo>
                  <a:lnTo>
                    <a:pt x="0" y="8077"/>
                  </a:lnTo>
                  <a:lnTo>
                    <a:pt x="0" y="605116"/>
                  </a:lnTo>
                  <a:lnTo>
                    <a:pt x="72618" y="605116"/>
                  </a:lnTo>
                  <a:lnTo>
                    <a:pt x="72618" y="8077"/>
                  </a:lnTo>
                  <a:lnTo>
                    <a:pt x="72618" y="0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05" name="object 205"/>
            <p:cNvSpPr/>
            <p:nvPr/>
          </p:nvSpPr>
          <p:spPr>
            <a:xfrm>
              <a:off x="2062764" y="5709576"/>
              <a:ext cx="73025" cy="605155"/>
            </a:xfrm>
            <a:custGeom>
              <a:avLst/>
              <a:gdLst/>
              <a:ahLst/>
              <a:cxnLst/>
              <a:rect l="l" t="t" r="r" b="b"/>
              <a:pathLst>
                <a:path w="73025" h="605154">
                  <a:moveTo>
                    <a:pt x="0" y="0"/>
                  </a:moveTo>
                  <a:lnTo>
                    <a:pt x="72613" y="0"/>
                  </a:lnTo>
                  <a:lnTo>
                    <a:pt x="72613" y="605112"/>
                  </a:lnTo>
                  <a:lnTo>
                    <a:pt x="0" y="60511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06" name="object 206"/>
            <p:cNvSpPr/>
            <p:nvPr/>
          </p:nvSpPr>
          <p:spPr>
            <a:xfrm>
              <a:off x="1998219" y="5717644"/>
              <a:ext cx="73025" cy="597535"/>
            </a:xfrm>
            <a:custGeom>
              <a:avLst/>
              <a:gdLst/>
              <a:ahLst/>
              <a:cxnLst/>
              <a:rect l="l" t="t" r="r" b="b"/>
              <a:pathLst>
                <a:path w="73025" h="597535">
                  <a:moveTo>
                    <a:pt x="72613" y="597044"/>
                  </a:moveTo>
                  <a:lnTo>
                    <a:pt x="0" y="597044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97044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07" name="object 207"/>
            <p:cNvSpPr/>
            <p:nvPr/>
          </p:nvSpPr>
          <p:spPr>
            <a:xfrm>
              <a:off x="1998219" y="5717644"/>
              <a:ext cx="73025" cy="597535"/>
            </a:xfrm>
            <a:custGeom>
              <a:avLst/>
              <a:gdLst/>
              <a:ahLst/>
              <a:cxnLst/>
              <a:rect l="l" t="t" r="r" b="b"/>
              <a:pathLst>
                <a:path w="73025" h="597535">
                  <a:moveTo>
                    <a:pt x="0" y="0"/>
                  </a:moveTo>
                  <a:lnTo>
                    <a:pt x="72613" y="0"/>
                  </a:lnTo>
                  <a:lnTo>
                    <a:pt x="72613" y="597044"/>
                  </a:lnTo>
                  <a:lnTo>
                    <a:pt x="0" y="59704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08" name="object 208"/>
            <p:cNvSpPr/>
            <p:nvPr/>
          </p:nvSpPr>
          <p:spPr>
            <a:xfrm>
              <a:off x="1917537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72613" y="588976"/>
                  </a:moveTo>
                  <a:lnTo>
                    <a:pt x="0" y="58897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8976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09" name="object 209"/>
            <p:cNvSpPr/>
            <p:nvPr/>
          </p:nvSpPr>
          <p:spPr>
            <a:xfrm>
              <a:off x="1917537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0" y="0"/>
                  </a:moveTo>
                  <a:lnTo>
                    <a:pt x="72613" y="0"/>
                  </a:lnTo>
                  <a:lnTo>
                    <a:pt x="72613" y="588976"/>
                  </a:lnTo>
                  <a:lnTo>
                    <a:pt x="0" y="58897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10" name="object 210"/>
            <p:cNvSpPr/>
            <p:nvPr/>
          </p:nvSpPr>
          <p:spPr>
            <a:xfrm>
              <a:off x="1836856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72613" y="588976"/>
                  </a:moveTo>
                  <a:lnTo>
                    <a:pt x="0" y="58897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8976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11" name="object 211"/>
            <p:cNvSpPr/>
            <p:nvPr/>
          </p:nvSpPr>
          <p:spPr>
            <a:xfrm>
              <a:off x="1836856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0" y="0"/>
                  </a:moveTo>
                  <a:lnTo>
                    <a:pt x="72613" y="0"/>
                  </a:lnTo>
                  <a:lnTo>
                    <a:pt x="72613" y="588976"/>
                  </a:lnTo>
                  <a:lnTo>
                    <a:pt x="0" y="58897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12" name="object 212"/>
            <p:cNvSpPr/>
            <p:nvPr/>
          </p:nvSpPr>
          <p:spPr>
            <a:xfrm>
              <a:off x="1764242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72613" y="588976"/>
                  </a:moveTo>
                  <a:lnTo>
                    <a:pt x="0" y="58897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8976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13" name="object 213"/>
            <p:cNvSpPr/>
            <p:nvPr/>
          </p:nvSpPr>
          <p:spPr>
            <a:xfrm>
              <a:off x="1764242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0" y="0"/>
                  </a:moveTo>
                  <a:lnTo>
                    <a:pt x="72613" y="0"/>
                  </a:lnTo>
                  <a:lnTo>
                    <a:pt x="72613" y="588976"/>
                  </a:lnTo>
                  <a:lnTo>
                    <a:pt x="0" y="58897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14" name="object 214"/>
            <p:cNvSpPr/>
            <p:nvPr/>
          </p:nvSpPr>
          <p:spPr>
            <a:xfrm>
              <a:off x="1683561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72613" y="580907"/>
                  </a:moveTo>
                  <a:lnTo>
                    <a:pt x="0" y="58090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0907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15" name="object 215"/>
            <p:cNvSpPr/>
            <p:nvPr/>
          </p:nvSpPr>
          <p:spPr>
            <a:xfrm>
              <a:off x="1683561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0" y="0"/>
                  </a:moveTo>
                  <a:lnTo>
                    <a:pt x="72613" y="0"/>
                  </a:lnTo>
                  <a:lnTo>
                    <a:pt x="72613" y="580907"/>
                  </a:lnTo>
                  <a:lnTo>
                    <a:pt x="0" y="58090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16" name="object 216"/>
            <p:cNvSpPr/>
            <p:nvPr/>
          </p:nvSpPr>
          <p:spPr>
            <a:xfrm>
              <a:off x="1610947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72613" y="580907"/>
                  </a:moveTo>
                  <a:lnTo>
                    <a:pt x="0" y="58090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0907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17" name="object 217"/>
            <p:cNvSpPr/>
            <p:nvPr/>
          </p:nvSpPr>
          <p:spPr>
            <a:xfrm>
              <a:off x="1610947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0" y="0"/>
                  </a:moveTo>
                  <a:lnTo>
                    <a:pt x="72613" y="0"/>
                  </a:lnTo>
                  <a:lnTo>
                    <a:pt x="72613" y="580907"/>
                  </a:lnTo>
                  <a:lnTo>
                    <a:pt x="0" y="58090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18" name="object 218"/>
            <p:cNvSpPr/>
            <p:nvPr/>
          </p:nvSpPr>
          <p:spPr>
            <a:xfrm>
              <a:off x="1530266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72613" y="580907"/>
                  </a:moveTo>
                  <a:lnTo>
                    <a:pt x="0" y="58090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0907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19" name="object 219"/>
            <p:cNvSpPr/>
            <p:nvPr/>
          </p:nvSpPr>
          <p:spPr>
            <a:xfrm>
              <a:off x="1530266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0" y="0"/>
                  </a:moveTo>
                  <a:lnTo>
                    <a:pt x="72613" y="0"/>
                  </a:lnTo>
                  <a:lnTo>
                    <a:pt x="72613" y="580907"/>
                  </a:lnTo>
                  <a:lnTo>
                    <a:pt x="0" y="58090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20" name="object 220"/>
            <p:cNvSpPr/>
            <p:nvPr/>
          </p:nvSpPr>
          <p:spPr>
            <a:xfrm>
              <a:off x="1457652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72613" y="580907"/>
                  </a:moveTo>
                  <a:lnTo>
                    <a:pt x="0" y="58090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0907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21" name="object 221"/>
            <p:cNvSpPr/>
            <p:nvPr/>
          </p:nvSpPr>
          <p:spPr>
            <a:xfrm>
              <a:off x="1457652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0" y="0"/>
                  </a:moveTo>
                  <a:lnTo>
                    <a:pt x="72613" y="0"/>
                  </a:lnTo>
                  <a:lnTo>
                    <a:pt x="72613" y="580907"/>
                  </a:lnTo>
                  <a:lnTo>
                    <a:pt x="0" y="58090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22" name="object 222"/>
            <p:cNvSpPr/>
            <p:nvPr/>
          </p:nvSpPr>
          <p:spPr>
            <a:xfrm>
              <a:off x="1376970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72613" y="580907"/>
                  </a:moveTo>
                  <a:lnTo>
                    <a:pt x="0" y="58090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0907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23" name="object 223"/>
            <p:cNvSpPr/>
            <p:nvPr/>
          </p:nvSpPr>
          <p:spPr>
            <a:xfrm>
              <a:off x="1376970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0" y="0"/>
                  </a:moveTo>
                  <a:lnTo>
                    <a:pt x="72613" y="0"/>
                  </a:lnTo>
                  <a:lnTo>
                    <a:pt x="72613" y="580907"/>
                  </a:lnTo>
                  <a:lnTo>
                    <a:pt x="0" y="58090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24" name="object 224"/>
            <p:cNvSpPr/>
            <p:nvPr/>
          </p:nvSpPr>
          <p:spPr>
            <a:xfrm>
              <a:off x="1304357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72613" y="580907"/>
                  </a:moveTo>
                  <a:lnTo>
                    <a:pt x="0" y="58090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0907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25" name="object 225"/>
            <p:cNvSpPr/>
            <p:nvPr/>
          </p:nvSpPr>
          <p:spPr>
            <a:xfrm>
              <a:off x="1304357" y="5733780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0" y="0"/>
                  </a:moveTo>
                  <a:lnTo>
                    <a:pt x="72613" y="0"/>
                  </a:lnTo>
                  <a:lnTo>
                    <a:pt x="72613" y="580907"/>
                  </a:lnTo>
                  <a:lnTo>
                    <a:pt x="0" y="58090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26" name="object 226"/>
            <p:cNvSpPr/>
            <p:nvPr/>
          </p:nvSpPr>
          <p:spPr>
            <a:xfrm>
              <a:off x="1223675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72613" y="588976"/>
                  </a:moveTo>
                  <a:lnTo>
                    <a:pt x="0" y="58897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8976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27" name="object 227"/>
            <p:cNvSpPr/>
            <p:nvPr/>
          </p:nvSpPr>
          <p:spPr>
            <a:xfrm>
              <a:off x="1223675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0" y="0"/>
                  </a:moveTo>
                  <a:lnTo>
                    <a:pt x="72613" y="0"/>
                  </a:lnTo>
                  <a:lnTo>
                    <a:pt x="72613" y="588976"/>
                  </a:lnTo>
                  <a:lnTo>
                    <a:pt x="0" y="58897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28" name="object 228"/>
            <p:cNvSpPr/>
            <p:nvPr/>
          </p:nvSpPr>
          <p:spPr>
            <a:xfrm>
              <a:off x="1151062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72613" y="588976"/>
                  </a:moveTo>
                  <a:lnTo>
                    <a:pt x="0" y="58897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8976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29" name="object 229"/>
            <p:cNvSpPr/>
            <p:nvPr/>
          </p:nvSpPr>
          <p:spPr>
            <a:xfrm>
              <a:off x="1151062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0" y="0"/>
                  </a:moveTo>
                  <a:lnTo>
                    <a:pt x="72613" y="0"/>
                  </a:lnTo>
                  <a:lnTo>
                    <a:pt x="72613" y="588976"/>
                  </a:lnTo>
                  <a:lnTo>
                    <a:pt x="0" y="58897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30" name="object 230"/>
            <p:cNvSpPr/>
            <p:nvPr/>
          </p:nvSpPr>
          <p:spPr>
            <a:xfrm>
              <a:off x="1078448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72613" y="588976"/>
                  </a:moveTo>
                  <a:lnTo>
                    <a:pt x="0" y="58897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8976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31" name="object 231"/>
            <p:cNvSpPr/>
            <p:nvPr/>
          </p:nvSpPr>
          <p:spPr>
            <a:xfrm>
              <a:off x="1078448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0" y="0"/>
                  </a:moveTo>
                  <a:lnTo>
                    <a:pt x="72613" y="0"/>
                  </a:lnTo>
                  <a:lnTo>
                    <a:pt x="72613" y="588976"/>
                  </a:lnTo>
                  <a:lnTo>
                    <a:pt x="0" y="58897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32" name="object 232"/>
            <p:cNvSpPr/>
            <p:nvPr/>
          </p:nvSpPr>
          <p:spPr>
            <a:xfrm>
              <a:off x="997767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72613" y="588976"/>
                  </a:moveTo>
                  <a:lnTo>
                    <a:pt x="0" y="58897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8976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33" name="object 233"/>
            <p:cNvSpPr/>
            <p:nvPr/>
          </p:nvSpPr>
          <p:spPr>
            <a:xfrm>
              <a:off x="997767" y="5725712"/>
              <a:ext cx="73025" cy="589280"/>
            </a:xfrm>
            <a:custGeom>
              <a:avLst/>
              <a:gdLst/>
              <a:ahLst/>
              <a:cxnLst/>
              <a:rect l="l" t="t" r="r" b="b"/>
              <a:pathLst>
                <a:path w="73025" h="589279">
                  <a:moveTo>
                    <a:pt x="0" y="0"/>
                  </a:moveTo>
                  <a:lnTo>
                    <a:pt x="72613" y="0"/>
                  </a:lnTo>
                  <a:lnTo>
                    <a:pt x="72613" y="588976"/>
                  </a:lnTo>
                  <a:lnTo>
                    <a:pt x="0" y="58897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34" name="object 234"/>
            <p:cNvSpPr/>
            <p:nvPr/>
          </p:nvSpPr>
          <p:spPr>
            <a:xfrm>
              <a:off x="989698" y="5725712"/>
              <a:ext cx="8255" cy="589280"/>
            </a:xfrm>
            <a:custGeom>
              <a:avLst/>
              <a:gdLst/>
              <a:ahLst/>
              <a:cxnLst/>
              <a:rect l="l" t="t" r="r" b="b"/>
              <a:pathLst>
                <a:path w="8255" h="589279">
                  <a:moveTo>
                    <a:pt x="8068" y="588976"/>
                  </a:moveTo>
                  <a:lnTo>
                    <a:pt x="0" y="588976"/>
                  </a:lnTo>
                  <a:lnTo>
                    <a:pt x="0" y="0"/>
                  </a:lnTo>
                  <a:lnTo>
                    <a:pt x="8068" y="0"/>
                  </a:lnTo>
                  <a:lnTo>
                    <a:pt x="8068" y="588976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35" name="object 235"/>
            <p:cNvSpPr/>
            <p:nvPr/>
          </p:nvSpPr>
          <p:spPr>
            <a:xfrm>
              <a:off x="989698" y="5725712"/>
              <a:ext cx="8255" cy="589280"/>
            </a:xfrm>
            <a:custGeom>
              <a:avLst/>
              <a:gdLst/>
              <a:ahLst/>
              <a:cxnLst/>
              <a:rect l="l" t="t" r="r" b="b"/>
              <a:pathLst>
                <a:path w="8255" h="589279">
                  <a:moveTo>
                    <a:pt x="0" y="0"/>
                  </a:moveTo>
                  <a:lnTo>
                    <a:pt x="8068" y="0"/>
                  </a:lnTo>
                  <a:lnTo>
                    <a:pt x="8068" y="588976"/>
                  </a:lnTo>
                  <a:lnTo>
                    <a:pt x="0" y="588976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36" name="object 236"/>
            <p:cNvSpPr/>
            <p:nvPr/>
          </p:nvSpPr>
          <p:spPr>
            <a:xfrm>
              <a:off x="9178887" y="5314235"/>
              <a:ext cx="73025" cy="347345"/>
            </a:xfrm>
            <a:custGeom>
              <a:avLst/>
              <a:gdLst/>
              <a:ahLst/>
              <a:cxnLst/>
              <a:rect l="l" t="t" r="r" b="b"/>
              <a:pathLst>
                <a:path w="73025" h="347345">
                  <a:moveTo>
                    <a:pt x="72613" y="346931"/>
                  </a:moveTo>
                  <a:lnTo>
                    <a:pt x="0" y="34693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46931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37" name="object 237"/>
            <p:cNvSpPr/>
            <p:nvPr/>
          </p:nvSpPr>
          <p:spPr>
            <a:xfrm>
              <a:off x="9178887" y="5314235"/>
              <a:ext cx="73025" cy="347345"/>
            </a:xfrm>
            <a:custGeom>
              <a:avLst/>
              <a:gdLst/>
              <a:ahLst/>
              <a:cxnLst/>
              <a:rect l="l" t="t" r="r" b="b"/>
              <a:pathLst>
                <a:path w="73025" h="347345">
                  <a:moveTo>
                    <a:pt x="0" y="0"/>
                  </a:moveTo>
                  <a:lnTo>
                    <a:pt x="72613" y="0"/>
                  </a:lnTo>
                  <a:lnTo>
                    <a:pt x="72613" y="346931"/>
                  </a:lnTo>
                  <a:lnTo>
                    <a:pt x="0" y="34693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38" name="object 238"/>
            <p:cNvSpPr/>
            <p:nvPr/>
          </p:nvSpPr>
          <p:spPr>
            <a:xfrm>
              <a:off x="9106273" y="5314235"/>
              <a:ext cx="73025" cy="347345"/>
            </a:xfrm>
            <a:custGeom>
              <a:avLst/>
              <a:gdLst/>
              <a:ahLst/>
              <a:cxnLst/>
              <a:rect l="l" t="t" r="r" b="b"/>
              <a:pathLst>
                <a:path w="73025" h="347345">
                  <a:moveTo>
                    <a:pt x="72613" y="346931"/>
                  </a:moveTo>
                  <a:lnTo>
                    <a:pt x="0" y="34693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46931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39" name="object 239"/>
            <p:cNvSpPr/>
            <p:nvPr/>
          </p:nvSpPr>
          <p:spPr>
            <a:xfrm>
              <a:off x="9106273" y="5314235"/>
              <a:ext cx="73025" cy="347345"/>
            </a:xfrm>
            <a:custGeom>
              <a:avLst/>
              <a:gdLst/>
              <a:ahLst/>
              <a:cxnLst/>
              <a:rect l="l" t="t" r="r" b="b"/>
              <a:pathLst>
                <a:path w="73025" h="347345">
                  <a:moveTo>
                    <a:pt x="0" y="0"/>
                  </a:moveTo>
                  <a:lnTo>
                    <a:pt x="72613" y="0"/>
                  </a:lnTo>
                  <a:lnTo>
                    <a:pt x="72613" y="346931"/>
                  </a:lnTo>
                  <a:lnTo>
                    <a:pt x="0" y="34693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40" name="object 240"/>
            <p:cNvSpPr/>
            <p:nvPr/>
          </p:nvSpPr>
          <p:spPr>
            <a:xfrm>
              <a:off x="9025591" y="5314235"/>
              <a:ext cx="73025" cy="347345"/>
            </a:xfrm>
            <a:custGeom>
              <a:avLst/>
              <a:gdLst/>
              <a:ahLst/>
              <a:cxnLst/>
              <a:rect l="l" t="t" r="r" b="b"/>
              <a:pathLst>
                <a:path w="73025" h="347345">
                  <a:moveTo>
                    <a:pt x="72613" y="346931"/>
                  </a:moveTo>
                  <a:lnTo>
                    <a:pt x="0" y="34693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46931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41" name="object 241"/>
            <p:cNvSpPr/>
            <p:nvPr/>
          </p:nvSpPr>
          <p:spPr>
            <a:xfrm>
              <a:off x="9025591" y="5314235"/>
              <a:ext cx="73025" cy="347345"/>
            </a:xfrm>
            <a:custGeom>
              <a:avLst/>
              <a:gdLst/>
              <a:ahLst/>
              <a:cxnLst/>
              <a:rect l="l" t="t" r="r" b="b"/>
              <a:pathLst>
                <a:path w="73025" h="347345">
                  <a:moveTo>
                    <a:pt x="0" y="0"/>
                  </a:moveTo>
                  <a:lnTo>
                    <a:pt x="72613" y="0"/>
                  </a:lnTo>
                  <a:lnTo>
                    <a:pt x="72613" y="346931"/>
                  </a:lnTo>
                  <a:lnTo>
                    <a:pt x="0" y="34693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42" name="object 242"/>
            <p:cNvSpPr/>
            <p:nvPr/>
          </p:nvSpPr>
          <p:spPr>
            <a:xfrm>
              <a:off x="8952978" y="5314235"/>
              <a:ext cx="73025" cy="347345"/>
            </a:xfrm>
            <a:custGeom>
              <a:avLst/>
              <a:gdLst/>
              <a:ahLst/>
              <a:cxnLst/>
              <a:rect l="l" t="t" r="r" b="b"/>
              <a:pathLst>
                <a:path w="73025" h="347345">
                  <a:moveTo>
                    <a:pt x="72613" y="346931"/>
                  </a:moveTo>
                  <a:lnTo>
                    <a:pt x="0" y="34693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46931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43" name="object 243"/>
            <p:cNvSpPr/>
            <p:nvPr/>
          </p:nvSpPr>
          <p:spPr>
            <a:xfrm>
              <a:off x="8952978" y="5314235"/>
              <a:ext cx="73025" cy="347345"/>
            </a:xfrm>
            <a:custGeom>
              <a:avLst/>
              <a:gdLst/>
              <a:ahLst/>
              <a:cxnLst/>
              <a:rect l="l" t="t" r="r" b="b"/>
              <a:pathLst>
                <a:path w="73025" h="347345">
                  <a:moveTo>
                    <a:pt x="0" y="0"/>
                  </a:moveTo>
                  <a:lnTo>
                    <a:pt x="72613" y="0"/>
                  </a:lnTo>
                  <a:lnTo>
                    <a:pt x="72613" y="346931"/>
                  </a:lnTo>
                  <a:lnTo>
                    <a:pt x="0" y="34693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44" name="object 244"/>
            <p:cNvSpPr/>
            <p:nvPr/>
          </p:nvSpPr>
          <p:spPr>
            <a:xfrm>
              <a:off x="8872297" y="5314235"/>
              <a:ext cx="73025" cy="347345"/>
            </a:xfrm>
            <a:custGeom>
              <a:avLst/>
              <a:gdLst/>
              <a:ahLst/>
              <a:cxnLst/>
              <a:rect l="l" t="t" r="r" b="b"/>
              <a:pathLst>
                <a:path w="73025" h="347345">
                  <a:moveTo>
                    <a:pt x="72613" y="346931"/>
                  </a:moveTo>
                  <a:lnTo>
                    <a:pt x="0" y="34693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46931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45" name="object 245"/>
            <p:cNvSpPr/>
            <p:nvPr/>
          </p:nvSpPr>
          <p:spPr>
            <a:xfrm>
              <a:off x="8872297" y="5314235"/>
              <a:ext cx="73025" cy="347345"/>
            </a:xfrm>
            <a:custGeom>
              <a:avLst/>
              <a:gdLst/>
              <a:ahLst/>
              <a:cxnLst/>
              <a:rect l="l" t="t" r="r" b="b"/>
              <a:pathLst>
                <a:path w="73025" h="347345">
                  <a:moveTo>
                    <a:pt x="0" y="0"/>
                  </a:moveTo>
                  <a:lnTo>
                    <a:pt x="72613" y="0"/>
                  </a:lnTo>
                  <a:lnTo>
                    <a:pt x="72613" y="346931"/>
                  </a:lnTo>
                  <a:lnTo>
                    <a:pt x="0" y="34693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46" name="object 246"/>
            <p:cNvSpPr/>
            <p:nvPr/>
          </p:nvSpPr>
          <p:spPr>
            <a:xfrm>
              <a:off x="8799683" y="5314235"/>
              <a:ext cx="73025" cy="347345"/>
            </a:xfrm>
            <a:custGeom>
              <a:avLst/>
              <a:gdLst/>
              <a:ahLst/>
              <a:cxnLst/>
              <a:rect l="l" t="t" r="r" b="b"/>
              <a:pathLst>
                <a:path w="73025" h="347345">
                  <a:moveTo>
                    <a:pt x="72613" y="346931"/>
                  </a:moveTo>
                  <a:lnTo>
                    <a:pt x="0" y="34693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46931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47" name="object 247"/>
            <p:cNvSpPr/>
            <p:nvPr/>
          </p:nvSpPr>
          <p:spPr>
            <a:xfrm>
              <a:off x="8799683" y="5314235"/>
              <a:ext cx="73025" cy="347345"/>
            </a:xfrm>
            <a:custGeom>
              <a:avLst/>
              <a:gdLst/>
              <a:ahLst/>
              <a:cxnLst/>
              <a:rect l="l" t="t" r="r" b="b"/>
              <a:pathLst>
                <a:path w="73025" h="347345">
                  <a:moveTo>
                    <a:pt x="0" y="0"/>
                  </a:moveTo>
                  <a:lnTo>
                    <a:pt x="72613" y="0"/>
                  </a:lnTo>
                  <a:lnTo>
                    <a:pt x="72613" y="346931"/>
                  </a:lnTo>
                  <a:lnTo>
                    <a:pt x="0" y="34693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48" name="object 248"/>
            <p:cNvSpPr/>
            <p:nvPr/>
          </p:nvSpPr>
          <p:spPr>
            <a:xfrm>
              <a:off x="8719002" y="5314235"/>
              <a:ext cx="73025" cy="347345"/>
            </a:xfrm>
            <a:custGeom>
              <a:avLst/>
              <a:gdLst/>
              <a:ahLst/>
              <a:cxnLst/>
              <a:rect l="l" t="t" r="r" b="b"/>
              <a:pathLst>
                <a:path w="73025" h="347345">
                  <a:moveTo>
                    <a:pt x="72613" y="346931"/>
                  </a:moveTo>
                  <a:lnTo>
                    <a:pt x="0" y="34693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46931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49" name="object 249"/>
            <p:cNvSpPr/>
            <p:nvPr/>
          </p:nvSpPr>
          <p:spPr>
            <a:xfrm>
              <a:off x="8719002" y="5314235"/>
              <a:ext cx="73025" cy="347345"/>
            </a:xfrm>
            <a:custGeom>
              <a:avLst/>
              <a:gdLst/>
              <a:ahLst/>
              <a:cxnLst/>
              <a:rect l="l" t="t" r="r" b="b"/>
              <a:pathLst>
                <a:path w="73025" h="347345">
                  <a:moveTo>
                    <a:pt x="0" y="0"/>
                  </a:moveTo>
                  <a:lnTo>
                    <a:pt x="72613" y="0"/>
                  </a:lnTo>
                  <a:lnTo>
                    <a:pt x="72613" y="346931"/>
                  </a:lnTo>
                  <a:lnTo>
                    <a:pt x="0" y="34693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50" name="object 250"/>
            <p:cNvSpPr/>
            <p:nvPr/>
          </p:nvSpPr>
          <p:spPr>
            <a:xfrm>
              <a:off x="8646388" y="5322303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72613" y="338862"/>
                  </a:moveTo>
                  <a:lnTo>
                    <a:pt x="0" y="33886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3886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51" name="object 251"/>
            <p:cNvSpPr/>
            <p:nvPr/>
          </p:nvSpPr>
          <p:spPr>
            <a:xfrm>
              <a:off x="8646388" y="5322303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0" y="0"/>
                  </a:moveTo>
                  <a:lnTo>
                    <a:pt x="72613" y="0"/>
                  </a:lnTo>
                  <a:lnTo>
                    <a:pt x="72613" y="338862"/>
                  </a:lnTo>
                  <a:lnTo>
                    <a:pt x="0" y="33886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52" name="object 252"/>
            <p:cNvSpPr/>
            <p:nvPr/>
          </p:nvSpPr>
          <p:spPr>
            <a:xfrm>
              <a:off x="8565706" y="5322303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72613" y="338862"/>
                  </a:moveTo>
                  <a:lnTo>
                    <a:pt x="0" y="33886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3886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53" name="object 253"/>
            <p:cNvSpPr/>
            <p:nvPr/>
          </p:nvSpPr>
          <p:spPr>
            <a:xfrm>
              <a:off x="8565706" y="5322303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0" y="0"/>
                  </a:moveTo>
                  <a:lnTo>
                    <a:pt x="72613" y="0"/>
                  </a:lnTo>
                  <a:lnTo>
                    <a:pt x="72613" y="338862"/>
                  </a:lnTo>
                  <a:lnTo>
                    <a:pt x="0" y="33886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54" name="object 254"/>
            <p:cNvSpPr/>
            <p:nvPr/>
          </p:nvSpPr>
          <p:spPr>
            <a:xfrm>
              <a:off x="8493093" y="5322303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72613" y="338862"/>
                  </a:moveTo>
                  <a:lnTo>
                    <a:pt x="0" y="33886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3886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55" name="object 255"/>
            <p:cNvSpPr/>
            <p:nvPr/>
          </p:nvSpPr>
          <p:spPr>
            <a:xfrm>
              <a:off x="8493093" y="5322303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0" y="0"/>
                  </a:moveTo>
                  <a:lnTo>
                    <a:pt x="72613" y="0"/>
                  </a:lnTo>
                  <a:lnTo>
                    <a:pt x="72613" y="338862"/>
                  </a:lnTo>
                  <a:lnTo>
                    <a:pt x="0" y="33886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56" name="object 256"/>
            <p:cNvSpPr/>
            <p:nvPr/>
          </p:nvSpPr>
          <p:spPr>
            <a:xfrm>
              <a:off x="8420480" y="5322303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72613" y="338862"/>
                  </a:moveTo>
                  <a:lnTo>
                    <a:pt x="0" y="33886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3886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57" name="object 257"/>
            <p:cNvSpPr/>
            <p:nvPr/>
          </p:nvSpPr>
          <p:spPr>
            <a:xfrm>
              <a:off x="8420480" y="5322303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0" y="0"/>
                  </a:moveTo>
                  <a:lnTo>
                    <a:pt x="72613" y="0"/>
                  </a:lnTo>
                  <a:lnTo>
                    <a:pt x="72613" y="338862"/>
                  </a:lnTo>
                  <a:lnTo>
                    <a:pt x="0" y="33886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58" name="object 258"/>
            <p:cNvSpPr/>
            <p:nvPr/>
          </p:nvSpPr>
          <p:spPr>
            <a:xfrm>
              <a:off x="8339798" y="5314235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72613" y="338862"/>
                  </a:moveTo>
                  <a:lnTo>
                    <a:pt x="0" y="33886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3886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59" name="object 259"/>
            <p:cNvSpPr/>
            <p:nvPr/>
          </p:nvSpPr>
          <p:spPr>
            <a:xfrm>
              <a:off x="8339798" y="5314235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0" y="0"/>
                  </a:moveTo>
                  <a:lnTo>
                    <a:pt x="72613" y="0"/>
                  </a:lnTo>
                  <a:lnTo>
                    <a:pt x="72613" y="338862"/>
                  </a:lnTo>
                  <a:lnTo>
                    <a:pt x="0" y="33886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60" name="object 260"/>
            <p:cNvSpPr/>
            <p:nvPr/>
          </p:nvSpPr>
          <p:spPr>
            <a:xfrm>
              <a:off x="8267184" y="5314235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72613" y="338862"/>
                  </a:moveTo>
                  <a:lnTo>
                    <a:pt x="0" y="33886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3886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61" name="object 261"/>
            <p:cNvSpPr/>
            <p:nvPr/>
          </p:nvSpPr>
          <p:spPr>
            <a:xfrm>
              <a:off x="8267184" y="5314235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0" y="0"/>
                  </a:moveTo>
                  <a:lnTo>
                    <a:pt x="72613" y="0"/>
                  </a:lnTo>
                  <a:lnTo>
                    <a:pt x="72613" y="338862"/>
                  </a:lnTo>
                  <a:lnTo>
                    <a:pt x="0" y="33886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62" name="object 262"/>
            <p:cNvSpPr/>
            <p:nvPr/>
          </p:nvSpPr>
          <p:spPr>
            <a:xfrm>
              <a:off x="8186502" y="5314235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72613" y="338862"/>
                  </a:moveTo>
                  <a:lnTo>
                    <a:pt x="0" y="33886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3886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63" name="object 263"/>
            <p:cNvSpPr/>
            <p:nvPr/>
          </p:nvSpPr>
          <p:spPr>
            <a:xfrm>
              <a:off x="8186502" y="5314235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0" y="0"/>
                  </a:moveTo>
                  <a:lnTo>
                    <a:pt x="72613" y="0"/>
                  </a:lnTo>
                  <a:lnTo>
                    <a:pt x="72613" y="338862"/>
                  </a:lnTo>
                  <a:lnTo>
                    <a:pt x="0" y="33886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64" name="object 264"/>
            <p:cNvSpPr/>
            <p:nvPr/>
          </p:nvSpPr>
          <p:spPr>
            <a:xfrm>
              <a:off x="8113889" y="5314235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72613" y="338862"/>
                  </a:moveTo>
                  <a:lnTo>
                    <a:pt x="0" y="33886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3886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65" name="object 265"/>
            <p:cNvSpPr/>
            <p:nvPr/>
          </p:nvSpPr>
          <p:spPr>
            <a:xfrm>
              <a:off x="8113889" y="5314235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0" y="0"/>
                  </a:moveTo>
                  <a:lnTo>
                    <a:pt x="72613" y="0"/>
                  </a:lnTo>
                  <a:lnTo>
                    <a:pt x="72613" y="338862"/>
                  </a:lnTo>
                  <a:lnTo>
                    <a:pt x="0" y="33886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66" name="object 266"/>
            <p:cNvSpPr/>
            <p:nvPr/>
          </p:nvSpPr>
          <p:spPr>
            <a:xfrm>
              <a:off x="8033207" y="5314235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72613" y="338862"/>
                  </a:moveTo>
                  <a:lnTo>
                    <a:pt x="0" y="33886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3886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67" name="object 267"/>
            <p:cNvSpPr/>
            <p:nvPr/>
          </p:nvSpPr>
          <p:spPr>
            <a:xfrm>
              <a:off x="8033207" y="5314235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0" y="0"/>
                  </a:moveTo>
                  <a:lnTo>
                    <a:pt x="72613" y="0"/>
                  </a:lnTo>
                  <a:lnTo>
                    <a:pt x="72613" y="338862"/>
                  </a:lnTo>
                  <a:lnTo>
                    <a:pt x="0" y="33886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68" name="object 268"/>
            <p:cNvSpPr/>
            <p:nvPr/>
          </p:nvSpPr>
          <p:spPr>
            <a:xfrm>
              <a:off x="7960594" y="5314235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72613" y="338862"/>
                  </a:moveTo>
                  <a:lnTo>
                    <a:pt x="0" y="33886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3886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69" name="object 269"/>
            <p:cNvSpPr/>
            <p:nvPr/>
          </p:nvSpPr>
          <p:spPr>
            <a:xfrm>
              <a:off x="7960594" y="5314235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0" y="0"/>
                  </a:moveTo>
                  <a:lnTo>
                    <a:pt x="72613" y="0"/>
                  </a:lnTo>
                  <a:lnTo>
                    <a:pt x="72613" y="338862"/>
                  </a:lnTo>
                  <a:lnTo>
                    <a:pt x="0" y="33886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70" name="object 270"/>
            <p:cNvSpPr/>
            <p:nvPr/>
          </p:nvSpPr>
          <p:spPr>
            <a:xfrm>
              <a:off x="7879913" y="5322303"/>
              <a:ext cx="73025" cy="330835"/>
            </a:xfrm>
            <a:custGeom>
              <a:avLst/>
              <a:gdLst/>
              <a:ahLst/>
              <a:cxnLst/>
              <a:rect l="l" t="t" r="r" b="b"/>
              <a:pathLst>
                <a:path w="73025" h="330835">
                  <a:moveTo>
                    <a:pt x="72613" y="330794"/>
                  </a:moveTo>
                  <a:lnTo>
                    <a:pt x="0" y="330794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30794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71" name="object 271"/>
            <p:cNvSpPr/>
            <p:nvPr/>
          </p:nvSpPr>
          <p:spPr>
            <a:xfrm>
              <a:off x="7879913" y="5322303"/>
              <a:ext cx="73025" cy="330835"/>
            </a:xfrm>
            <a:custGeom>
              <a:avLst/>
              <a:gdLst/>
              <a:ahLst/>
              <a:cxnLst/>
              <a:rect l="l" t="t" r="r" b="b"/>
              <a:pathLst>
                <a:path w="73025" h="330835">
                  <a:moveTo>
                    <a:pt x="0" y="0"/>
                  </a:moveTo>
                  <a:lnTo>
                    <a:pt x="72613" y="0"/>
                  </a:lnTo>
                  <a:lnTo>
                    <a:pt x="72613" y="330794"/>
                  </a:lnTo>
                  <a:lnTo>
                    <a:pt x="0" y="33079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72" name="object 272"/>
            <p:cNvSpPr/>
            <p:nvPr/>
          </p:nvSpPr>
          <p:spPr>
            <a:xfrm>
              <a:off x="7807298" y="5322303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72613" y="338862"/>
                  </a:moveTo>
                  <a:lnTo>
                    <a:pt x="0" y="33886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3886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73" name="object 273"/>
            <p:cNvSpPr/>
            <p:nvPr/>
          </p:nvSpPr>
          <p:spPr>
            <a:xfrm>
              <a:off x="7807298" y="5322303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0" y="0"/>
                  </a:moveTo>
                  <a:lnTo>
                    <a:pt x="72613" y="0"/>
                  </a:lnTo>
                  <a:lnTo>
                    <a:pt x="72613" y="338862"/>
                  </a:lnTo>
                  <a:lnTo>
                    <a:pt x="0" y="33886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74" name="object 274"/>
            <p:cNvSpPr/>
            <p:nvPr/>
          </p:nvSpPr>
          <p:spPr>
            <a:xfrm>
              <a:off x="7726617" y="5330372"/>
              <a:ext cx="73025" cy="330835"/>
            </a:xfrm>
            <a:custGeom>
              <a:avLst/>
              <a:gdLst/>
              <a:ahLst/>
              <a:cxnLst/>
              <a:rect l="l" t="t" r="r" b="b"/>
              <a:pathLst>
                <a:path w="73025" h="330835">
                  <a:moveTo>
                    <a:pt x="72613" y="330794"/>
                  </a:moveTo>
                  <a:lnTo>
                    <a:pt x="0" y="330794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30794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75" name="object 275"/>
            <p:cNvSpPr/>
            <p:nvPr/>
          </p:nvSpPr>
          <p:spPr>
            <a:xfrm>
              <a:off x="7726617" y="5330372"/>
              <a:ext cx="73025" cy="330835"/>
            </a:xfrm>
            <a:custGeom>
              <a:avLst/>
              <a:gdLst/>
              <a:ahLst/>
              <a:cxnLst/>
              <a:rect l="l" t="t" r="r" b="b"/>
              <a:pathLst>
                <a:path w="73025" h="330835">
                  <a:moveTo>
                    <a:pt x="0" y="0"/>
                  </a:moveTo>
                  <a:lnTo>
                    <a:pt x="72613" y="0"/>
                  </a:lnTo>
                  <a:lnTo>
                    <a:pt x="72613" y="330794"/>
                  </a:lnTo>
                  <a:lnTo>
                    <a:pt x="0" y="33079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76" name="object 276"/>
            <p:cNvSpPr/>
            <p:nvPr/>
          </p:nvSpPr>
          <p:spPr>
            <a:xfrm>
              <a:off x="7654004" y="5338440"/>
              <a:ext cx="73025" cy="330835"/>
            </a:xfrm>
            <a:custGeom>
              <a:avLst/>
              <a:gdLst/>
              <a:ahLst/>
              <a:cxnLst/>
              <a:rect l="l" t="t" r="r" b="b"/>
              <a:pathLst>
                <a:path w="73025" h="330835">
                  <a:moveTo>
                    <a:pt x="72613" y="330794"/>
                  </a:moveTo>
                  <a:lnTo>
                    <a:pt x="0" y="330794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30794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77" name="object 277"/>
            <p:cNvSpPr/>
            <p:nvPr/>
          </p:nvSpPr>
          <p:spPr>
            <a:xfrm>
              <a:off x="7654004" y="5338440"/>
              <a:ext cx="73025" cy="330835"/>
            </a:xfrm>
            <a:custGeom>
              <a:avLst/>
              <a:gdLst/>
              <a:ahLst/>
              <a:cxnLst/>
              <a:rect l="l" t="t" r="r" b="b"/>
              <a:pathLst>
                <a:path w="73025" h="330835">
                  <a:moveTo>
                    <a:pt x="0" y="0"/>
                  </a:moveTo>
                  <a:lnTo>
                    <a:pt x="72613" y="0"/>
                  </a:lnTo>
                  <a:lnTo>
                    <a:pt x="72613" y="330794"/>
                  </a:lnTo>
                  <a:lnTo>
                    <a:pt x="0" y="33079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78" name="object 278"/>
            <p:cNvSpPr/>
            <p:nvPr/>
          </p:nvSpPr>
          <p:spPr>
            <a:xfrm>
              <a:off x="7573322" y="5338440"/>
              <a:ext cx="73025" cy="330835"/>
            </a:xfrm>
            <a:custGeom>
              <a:avLst/>
              <a:gdLst/>
              <a:ahLst/>
              <a:cxnLst/>
              <a:rect l="l" t="t" r="r" b="b"/>
              <a:pathLst>
                <a:path w="73025" h="330835">
                  <a:moveTo>
                    <a:pt x="72613" y="330794"/>
                  </a:moveTo>
                  <a:lnTo>
                    <a:pt x="0" y="330794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30794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79" name="object 279"/>
            <p:cNvSpPr/>
            <p:nvPr/>
          </p:nvSpPr>
          <p:spPr>
            <a:xfrm>
              <a:off x="7573322" y="5338440"/>
              <a:ext cx="73025" cy="330835"/>
            </a:xfrm>
            <a:custGeom>
              <a:avLst/>
              <a:gdLst/>
              <a:ahLst/>
              <a:cxnLst/>
              <a:rect l="l" t="t" r="r" b="b"/>
              <a:pathLst>
                <a:path w="73025" h="330835">
                  <a:moveTo>
                    <a:pt x="0" y="0"/>
                  </a:moveTo>
                  <a:lnTo>
                    <a:pt x="72613" y="0"/>
                  </a:lnTo>
                  <a:lnTo>
                    <a:pt x="72613" y="330794"/>
                  </a:lnTo>
                  <a:lnTo>
                    <a:pt x="0" y="33079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80" name="object 280"/>
            <p:cNvSpPr/>
            <p:nvPr/>
          </p:nvSpPr>
          <p:spPr>
            <a:xfrm>
              <a:off x="7500709" y="5346508"/>
              <a:ext cx="73025" cy="323215"/>
            </a:xfrm>
            <a:custGeom>
              <a:avLst/>
              <a:gdLst/>
              <a:ahLst/>
              <a:cxnLst/>
              <a:rect l="l" t="t" r="r" b="b"/>
              <a:pathLst>
                <a:path w="73025" h="323214">
                  <a:moveTo>
                    <a:pt x="72613" y="322726"/>
                  </a:moveTo>
                  <a:lnTo>
                    <a:pt x="0" y="32272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22726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81" name="object 281"/>
            <p:cNvSpPr/>
            <p:nvPr/>
          </p:nvSpPr>
          <p:spPr>
            <a:xfrm>
              <a:off x="7500709" y="5346508"/>
              <a:ext cx="73025" cy="323215"/>
            </a:xfrm>
            <a:custGeom>
              <a:avLst/>
              <a:gdLst/>
              <a:ahLst/>
              <a:cxnLst/>
              <a:rect l="l" t="t" r="r" b="b"/>
              <a:pathLst>
                <a:path w="73025" h="323214">
                  <a:moveTo>
                    <a:pt x="0" y="0"/>
                  </a:moveTo>
                  <a:lnTo>
                    <a:pt x="72613" y="0"/>
                  </a:lnTo>
                  <a:lnTo>
                    <a:pt x="72613" y="322726"/>
                  </a:lnTo>
                  <a:lnTo>
                    <a:pt x="0" y="32272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82" name="object 282"/>
            <p:cNvSpPr/>
            <p:nvPr/>
          </p:nvSpPr>
          <p:spPr>
            <a:xfrm>
              <a:off x="7428095" y="5346508"/>
              <a:ext cx="73025" cy="330835"/>
            </a:xfrm>
            <a:custGeom>
              <a:avLst/>
              <a:gdLst/>
              <a:ahLst/>
              <a:cxnLst/>
              <a:rect l="l" t="t" r="r" b="b"/>
              <a:pathLst>
                <a:path w="73025" h="330835">
                  <a:moveTo>
                    <a:pt x="72613" y="330794"/>
                  </a:moveTo>
                  <a:lnTo>
                    <a:pt x="0" y="330794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30794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83" name="object 283"/>
            <p:cNvSpPr/>
            <p:nvPr/>
          </p:nvSpPr>
          <p:spPr>
            <a:xfrm>
              <a:off x="7428095" y="5346508"/>
              <a:ext cx="73025" cy="330835"/>
            </a:xfrm>
            <a:custGeom>
              <a:avLst/>
              <a:gdLst/>
              <a:ahLst/>
              <a:cxnLst/>
              <a:rect l="l" t="t" r="r" b="b"/>
              <a:pathLst>
                <a:path w="73025" h="330835">
                  <a:moveTo>
                    <a:pt x="0" y="0"/>
                  </a:moveTo>
                  <a:lnTo>
                    <a:pt x="72613" y="0"/>
                  </a:lnTo>
                  <a:lnTo>
                    <a:pt x="72613" y="330794"/>
                  </a:lnTo>
                  <a:lnTo>
                    <a:pt x="0" y="33079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84" name="object 284"/>
            <p:cNvSpPr/>
            <p:nvPr/>
          </p:nvSpPr>
          <p:spPr>
            <a:xfrm>
              <a:off x="7347413" y="5346508"/>
              <a:ext cx="73025" cy="330835"/>
            </a:xfrm>
            <a:custGeom>
              <a:avLst/>
              <a:gdLst/>
              <a:ahLst/>
              <a:cxnLst/>
              <a:rect l="l" t="t" r="r" b="b"/>
              <a:pathLst>
                <a:path w="73025" h="330835">
                  <a:moveTo>
                    <a:pt x="72613" y="330794"/>
                  </a:moveTo>
                  <a:lnTo>
                    <a:pt x="0" y="330794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30794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85" name="object 285"/>
            <p:cNvSpPr/>
            <p:nvPr/>
          </p:nvSpPr>
          <p:spPr>
            <a:xfrm>
              <a:off x="7347413" y="5346508"/>
              <a:ext cx="73025" cy="330835"/>
            </a:xfrm>
            <a:custGeom>
              <a:avLst/>
              <a:gdLst/>
              <a:ahLst/>
              <a:cxnLst/>
              <a:rect l="l" t="t" r="r" b="b"/>
              <a:pathLst>
                <a:path w="73025" h="330835">
                  <a:moveTo>
                    <a:pt x="0" y="0"/>
                  </a:moveTo>
                  <a:lnTo>
                    <a:pt x="72613" y="0"/>
                  </a:lnTo>
                  <a:lnTo>
                    <a:pt x="72613" y="330794"/>
                  </a:lnTo>
                  <a:lnTo>
                    <a:pt x="0" y="33079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86" name="object 286"/>
            <p:cNvSpPr/>
            <p:nvPr/>
          </p:nvSpPr>
          <p:spPr>
            <a:xfrm>
              <a:off x="7274800" y="5354576"/>
              <a:ext cx="73025" cy="323215"/>
            </a:xfrm>
            <a:custGeom>
              <a:avLst/>
              <a:gdLst/>
              <a:ahLst/>
              <a:cxnLst/>
              <a:rect l="l" t="t" r="r" b="b"/>
              <a:pathLst>
                <a:path w="73025" h="323214">
                  <a:moveTo>
                    <a:pt x="72613" y="322726"/>
                  </a:moveTo>
                  <a:lnTo>
                    <a:pt x="0" y="32272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22726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87" name="object 287"/>
            <p:cNvSpPr/>
            <p:nvPr/>
          </p:nvSpPr>
          <p:spPr>
            <a:xfrm>
              <a:off x="7274800" y="5354576"/>
              <a:ext cx="73025" cy="323215"/>
            </a:xfrm>
            <a:custGeom>
              <a:avLst/>
              <a:gdLst/>
              <a:ahLst/>
              <a:cxnLst/>
              <a:rect l="l" t="t" r="r" b="b"/>
              <a:pathLst>
                <a:path w="73025" h="323214">
                  <a:moveTo>
                    <a:pt x="0" y="0"/>
                  </a:moveTo>
                  <a:lnTo>
                    <a:pt x="72613" y="0"/>
                  </a:lnTo>
                  <a:lnTo>
                    <a:pt x="72613" y="322726"/>
                  </a:lnTo>
                  <a:lnTo>
                    <a:pt x="0" y="32272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88" name="object 288"/>
            <p:cNvSpPr/>
            <p:nvPr/>
          </p:nvSpPr>
          <p:spPr>
            <a:xfrm>
              <a:off x="7194118" y="5354576"/>
              <a:ext cx="73025" cy="323215"/>
            </a:xfrm>
            <a:custGeom>
              <a:avLst/>
              <a:gdLst/>
              <a:ahLst/>
              <a:cxnLst/>
              <a:rect l="l" t="t" r="r" b="b"/>
              <a:pathLst>
                <a:path w="73025" h="323214">
                  <a:moveTo>
                    <a:pt x="72613" y="322726"/>
                  </a:moveTo>
                  <a:lnTo>
                    <a:pt x="0" y="32272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22726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89" name="object 289"/>
            <p:cNvSpPr/>
            <p:nvPr/>
          </p:nvSpPr>
          <p:spPr>
            <a:xfrm>
              <a:off x="7194118" y="5354576"/>
              <a:ext cx="73025" cy="323215"/>
            </a:xfrm>
            <a:custGeom>
              <a:avLst/>
              <a:gdLst/>
              <a:ahLst/>
              <a:cxnLst/>
              <a:rect l="l" t="t" r="r" b="b"/>
              <a:pathLst>
                <a:path w="73025" h="323214">
                  <a:moveTo>
                    <a:pt x="0" y="0"/>
                  </a:moveTo>
                  <a:lnTo>
                    <a:pt x="72613" y="0"/>
                  </a:lnTo>
                  <a:lnTo>
                    <a:pt x="72613" y="322726"/>
                  </a:lnTo>
                  <a:lnTo>
                    <a:pt x="0" y="32272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90" name="object 290"/>
            <p:cNvSpPr/>
            <p:nvPr/>
          </p:nvSpPr>
          <p:spPr>
            <a:xfrm>
              <a:off x="7121505" y="5354576"/>
              <a:ext cx="73025" cy="330835"/>
            </a:xfrm>
            <a:custGeom>
              <a:avLst/>
              <a:gdLst/>
              <a:ahLst/>
              <a:cxnLst/>
              <a:rect l="l" t="t" r="r" b="b"/>
              <a:pathLst>
                <a:path w="73025" h="330835">
                  <a:moveTo>
                    <a:pt x="72613" y="330794"/>
                  </a:moveTo>
                  <a:lnTo>
                    <a:pt x="0" y="330794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30794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91" name="object 291"/>
            <p:cNvSpPr/>
            <p:nvPr/>
          </p:nvSpPr>
          <p:spPr>
            <a:xfrm>
              <a:off x="7121505" y="5354576"/>
              <a:ext cx="73025" cy="330835"/>
            </a:xfrm>
            <a:custGeom>
              <a:avLst/>
              <a:gdLst/>
              <a:ahLst/>
              <a:cxnLst/>
              <a:rect l="l" t="t" r="r" b="b"/>
              <a:pathLst>
                <a:path w="73025" h="330835">
                  <a:moveTo>
                    <a:pt x="0" y="0"/>
                  </a:moveTo>
                  <a:lnTo>
                    <a:pt x="72613" y="0"/>
                  </a:lnTo>
                  <a:lnTo>
                    <a:pt x="72613" y="330794"/>
                  </a:lnTo>
                  <a:lnTo>
                    <a:pt x="0" y="33079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92" name="object 292"/>
            <p:cNvSpPr/>
            <p:nvPr/>
          </p:nvSpPr>
          <p:spPr>
            <a:xfrm>
              <a:off x="7040823" y="5362644"/>
              <a:ext cx="73025" cy="323215"/>
            </a:xfrm>
            <a:custGeom>
              <a:avLst/>
              <a:gdLst/>
              <a:ahLst/>
              <a:cxnLst/>
              <a:rect l="l" t="t" r="r" b="b"/>
              <a:pathLst>
                <a:path w="73025" h="323214">
                  <a:moveTo>
                    <a:pt x="72613" y="322726"/>
                  </a:moveTo>
                  <a:lnTo>
                    <a:pt x="0" y="32272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22726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93" name="object 293"/>
            <p:cNvSpPr/>
            <p:nvPr/>
          </p:nvSpPr>
          <p:spPr>
            <a:xfrm>
              <a:off x="7040823" y="5362644"/>
              <a:ext cx="73025" cy="323215"/>
            </a:xfrm>
            <a:custGeom>
              <a:avLst/>
              <a:gdLst/>
              <a:ahLst/>
              <a:cxnLst/>
              <a:rect l="l" t="t" r="r" b="b"/>
              <a:pathLst>
                <a:path w="73025" h="323214">
                  <a:moveTo>
                    <a:pt x="0" y="0"/>
                  </a:moveTo>
                  <a:lnTo>
                    <a:pt x="72613" y="0"/>
                  </a:lnTo>
                  <a:lnTo>
                    <a:pt x="72613" y="322726"/>
                  </a:lnTo>
                  <a:lnTo>
                    <a:pt x="0" y="32272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94" name="object 294"/>
            <p:cNvSpPr/>
            <p:nvPr/>
          </p:nvSpPr>
          <p:spPr>
            <a:xfrm>
              <a:off x="6960141" y="5370712"/>
              <a:ext cx="73025" cy="323215"/>
            </a:xfrm>
            <a:custGeom>
              <a:avLst/>
              <a:gdLst/>
              <a:ahLst/>
              <a:cxnLst/>
              <a:rect l="l" t="t" r="r" b="b"/>
              <a:pathLst>
                <a:path w="73025" h="323214">
                  <a:moveTo>
                    <a:pt x="72613" y="322726"/>
                  </a:moveTo>
                  <a:lnTo>
                    <a:pt x="0" y="32272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22726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95" name="object 295"/>
            <p:cNvSpPr/>
            <p:nvPr/>
          </p:nvSpPr>
          <p:spPr>
            <a:xfrm>
              <a:off x="6960141" y="5370712"/>
              <a:ext cx="73025" cy="323215"/>
            </a:xfrm>
            <a:custGeom>
              <a:avLst/>
              <a:gdLst/>
              <a:ahLst/>
              <a:cxnLst/>
              <a:rect l="l" t="t" r="r" b="b"/>
              <a:pathLst>
                <a:path w="73025" h="323214">
                  <a:moveTo>
                    <a:pt x="0" y="0"/>
                  </a:moveTo>
                  <a:lnTo>
                    <a:pt x="72613" y="0"/>
                  </a:lnTo>
                  <a:lnTo>
                    <a:pt x="72613" y="322726"/>
                  </a:lnTo>
                  <a:lnTo>
                    <a:pt x="0" y="32272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96" name="object 296"/>
            <p:cNvSpPr/>
            <p:nvPr/>
          </p:nvSpPr>
          <p:spPr>
            <a:xfrm>
              <a:off x="6887528" y="5370712"/>
              <a:ext cx="73025" cy="323215"/>
            </a:xfrm>
            <a:custGeom>
              <a:avLst/>
              <a:gdLst/>
              <a:ahLst/>
              <a:cxnLst/>
              <a:rect l="l" t="t" r="r" b="b"/>
              <a:pathLst>
                <a:path w="73025" h="323214">
                  <a:moveTo>
                    <a:pt x="72613" y="322726"/>
                  </a:moveTo>
                  <a:lnTo>
                    <a:pt x="0" y="32272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22726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97" name="object 297"/>
            <p:cNvSpPr/>
            <p:nvPr/>
          </p:nvSpPr>
          <p:spPr>
            <a:xfrm>
              <a:off x="6887528" y="5370712"/>
              <a:ext cx="73025" cy="323215"/>
            </a:xfrm>
            <a:custGeom>
              <a:avLst/>
              <a:gdLst/>
              <a:ahLst/>
              <a:cxnLst/>
              <a:rect l="l" t="t" r="r" b="b"/>
              <a:pathLst>
                <a:path w="73025" h="323214">
                  <a:moveTo>
                    <a:pt x="0" y="0"/>
                  </a:moveTo>
                  <a:lnTo>
                    <a:pt x="72613" y="0"/>
                  </a:lnTo>
                  <a:lnTo>
                    <a:pt x="72613" y="322726"/>
                  </a:lnTo>
                  <a:lnTo>
                    <a:pt x="0" y="32272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98" name="object 298"/>
            <p:cNvSpPr/>
            <p:nvPr/>
          </p:nvSpPr>
          <p:spPr>
            <a:xfrm>
              <a:off x="6806846" y="5378781"/>
              <a:ext cx="73025" cy="323215"/>
            </a:xfrm>
            <a:custGeom>
              <a:avLst/>
              <a:gdLst/>
              <a:ahLst/>
              <a:cxnLst/>
              <a:rect l="l" t="t" r="r" b="b"/>
              <a:pathLst>
                <a:path w="73025" h="323214">
                  <a:moveTo>
                    <a:pt x="72613" y="322726"/>
                  </a:moveTo>
                  <a:lnTo>
                    <a:pt x="0" y="32272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22726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99" name="object 299"/>
            <p:cNvSpPr/>
            <p:nvPr/>
          </p:nvSpPr>
          <p:spPr>
            <a:xfrm>
              <a:off x="6806846" y="5378781"/>
              <a:ext cx="73025" cy="323215"/>
            </a:xfrm>
            <a:custGeom>
              <a:avLst/>
              <a:gdLst/>
              <a:ahLst/>
              <a:cxnLst/>
              <a:rect l="l" t="t" r="r" b="b"/>
              <a:pathLst>
                <a:path w="73025" h="323214">
                  <a:moveTo>
                    <a:pt x="0" y="0"/>
                  </a:moveTo>
                  <a:lnTo>
                    <a:pt x="72613" y="0"/>
                  </a:lnTo>
                  <a:lnTo>
                    <a:pt x="72613" y="322726"/>
                  </a:lnTo>
                  <a:lnTo>
                    <a:pt x="0" y="32272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00" name="object 300"/>
            <p:cNvSpPr/>
            <p:nvPr/>
          </p:nvSpPr>
          <p:spPr>
            <a:xfrm>
              <a:off x="6734232" y="5386849"/>
              <a:ext cx="73025" cy="323215"/>
            </a:xfrm>
            <a:custGeom>
              <a:avLst/>
              <a:gdLst/>
              <a:ahLst/>
              <a:cxnLst/>
              <a:rect l="l" t="t" r="r" b="b"/>
              <a:pathLst>
                <a:path w="73025" h="323214">
                  <a:moveTo>
                    <a:pt x="72613" y="322726"/>
                  </a:moveTo>
                  <a:lnTo>
                    <a:pt x="0" y="32272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22726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01" name="object 301"/>
            <p:cNvSpPr/>
            <p:nvPr/>
          </p:nvSpPr>
          <p:spPr>
            <a:xfrm>
              <a:off x="6734232" y="5386849"/>
              <a:ext cx="73025" cy="323215"/>
            </a:xfrm>
            <a:custGeom>
              <a:avLst/>
              <a:gdLst/>
              <a:ahLst/>
              <a:cxnLst/>
              <a:rect l="l" t="t" r="r" b="b"/>
              <a:pathLst>
                <a:path w="73025" h="323214">
                  <a:moveTo>
                    <a:pt x="0" y="0"/>
                  </a:moveTo>
                  <a:lnTo>
                    <a:pt x="72613" y="0"/>
                  </a:lnTo>
                  <a:lnTo>
                    <a:pt x="72613" y="322726"/>
                  </a:lnTo>
                  <a:lnTo>
                    <a:pt x="0" y="32272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02" name="object 302"/>
            <p:cNvSpPr/>
            <p:nvPr/>
          </p:nvSpPr>
          <p:spPr>
            <a:xfrm>
              <a:off x="6653551" y="5435258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72613" y="306590"/>
                  </a:moveTo>
                  <a:lnTo>
                    <a:pt x="0" y="3065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06590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03" name="object 303"/>
            <p:cNvSpPr/>
            <p:nvPr/>
          </p:nvSpPr>
          <p:spPr>
            <a:xfrm>
              <a:off x="6653551" y="5435258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0" y="0"/>
                  </a:moveTo>
                  <a:lnTo>
                    <a:pt x="72613" y="0"/>
                  </a:lnTo>
                  <a:lnTo>
                    <a:pt x="72613" y="306590"/>
                  </a:lnTo>
                  <a:lnTo>
                    <a:pt x="0" y="3065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04" name="object 304"/>
            <p:cNvSpPr/>
            <p:nvPr/>
          </p:nvSpPr>
          <p:spPr>
            <a:xfrm>
              <a:off x="6580938" y="5435258"/>
              <a:ext cx="73025" cy="314960"/>
            </a:xfrm>
            <a:custGeom>
              <a:avLst/>
              <a:gdLst/>
              <a:ahLst/>
              <a:cxnLst/>
              <a:rect l="l" t="t" r="r" b="b"/>
              <a:pathLst>
                <a:path w="73025" h="314960">
                  <a:moveTo>
                    <a:pt x="72613" y="314658"/>
                  </a:moveTo>
                  <a:lnTo>
                    <a:pt x="0" y="314658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14658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05" name="object 305"/>
            <p:cNvSpPr/>
            <p:nvPr/>
          </p:nvSpPr>
          <p:spPr>
            <a:xfrm>
              <a:off x="6580938" y="5435258"/>
              <a:ext cx="73025" cy="314960"/>
            </a:xfrm>
            <a:custGeom>
              <a:avLst/>
              <a:gdLst/>
              <a:ahLst/>
              <a:cxnLst/>
              <a:rect l="l" t="t" r="r" b="b"/>
              <a:pathLst>
                <a:path w="73025" h="314960">
                  <a:moveTo>
                    <a:pt x="0" y="0"/>
                  </a:moveTo>
                  <a:lnTo>
                    <a:pt x="72613" y="0"/>
                  </a:lnTo>
                  <a:lnTo>
                    <a:pt x="72613" y="314658"/>
                  </a:lnTo>
                  <a:lnTo>
                    <a:pt x="0" y="31465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06" name="object 306"/>
            <p:cNvSpPr/>
            <p:nvPr/>
          </p:nvSpPr>
          <p:spPr>
            <a:xfrm>
              <a:off x="6508324" y="5435258"/>
              <a:ext cx="73025" cy="314960"/>
            </a:xfrm>
            <a:custGeom>
              <a:avLst/>
              <a:gdLst/>
              <a:ahLst/>
              <a:cxnLst/>
              <a:rect l="l" t="t" r="r" b="b"/>
              <a:pathLst>
                <a:path w="73025" h="314960">
                  <a:moveTo>
                    <a:pt x="72613" y="314658"/>
                  </a:moveTo>
                  <a:lnTo>
                    <a:pt x="0" y="314658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14658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07" name="object 307"/>
            <p:cNvSpPr/>
            <p:nvPr/>
          </p:nvSpPr>
          <p:spPr>
            <a:xfrm>
              <a:off x="6508324" y="5435258"/>
              <a:ext cx="73025" cy="314960"/>
            </a:xfrm>
            <a:custGeom>
              <a:avLst/>
              <a:gdLst/>
              <a:ahLst/>
              <a:cxnLst/>
              <a:rect l="l" t="t" r="r" b="b"/>
              <a:pathLst>
                <a:path w="73025" h="314960">
                  <a:moveTo>
                    <a:pt x="0" y="0"/>
                  </a:moveTo>
                  <a:lnTo>
                    <a:pt x="72613" y="0"/>
                  </a:lnTo>
                  <a:lnTo>
                    <a:pt x="72613" y="314658"/>
                  </a:lnTo>
                  <a:lnTo>
                    <a:pt x="0" y="31465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08" name="object 308"/>
            <p:cNvSpPr/>
            <p:nvPr/>
          </p:nvSpPr>
          <p:spPr>
            <a:xfrm>
              <a:off x="6427642" y="544332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72613" y="306590"/>
                  </a:moveTo>
                  <a:lnTo>
                    <a:pt x="0" y="3065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06590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09" name="object 309"/>
            <p:cNvSpPr/>
            <p:nvPr/>
          </p:nvSpPr>
          <p:spPr>
            <a:xfrm>
              <a:off x="6427642" y="544332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0" y="0"/>
                  </a:moveTo>
                  <a:lnTo>
                    <a:pt x="72613" y="0"/>
                  </a:lnTo>
                  <a:lnTo>
                    <a:pt x="72613" y="306590"/>
                  </a:lnTo>
                  <a:lnTo>
                    <a:pt x="0" y="3065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10" name="object 310"/>
            <p:cNvSpPr/>
            <p:nvPr/>
          </p:nvSpPr>
          <p:spPr>
            <a:xfrm>
              <a:off x="6355029" y="544332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72613" y="306590"/>
                  </a:moveTo>
                  <a:lnTo>
                    <a:pt x="0" y="3065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06590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11" name="object 311"/>
            <p:cNvSpPr/>
            <p:nvPr/>
          </p:nvSpPr>
          <p:spPr>
            <a:xfrm>
              <a:off x="6355029" y="544332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0" y="0"/>
                  </a:moveTo>
                  <a:lnTo>
                    <a:pt x="72613" y="0"/>
                  </a:lnTo>
                  <a:lnTo>
                    <a:pt x="72613" y="306590"/>
                  </a:lnTo>
                  <a:lnTo>
                    <a:pt x="0" y="3065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12" name="object 312"/>
            <p:cNvSpPr/>
            <p:nvPr/>
          </p:nvSpPr>
          <p:spPr>
            <a:xfrm>
              <a:off x="6274347" y="544332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72613" y="306590"/>
                  </a:moveTo>
                  <a:lnTo>
                    <a:pt x="0" y="3065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06590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13" name="object 313"/>
            <p:cNvSpPr/>
            <p:nvPr/>
          </p:nvSpPr>
          <p:spPr>
            <a:xfrm>
              <a:off x="6274347" y="544332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0" y="0"/>
                  </a:moveTo>
                  <a:lnTo>
                    <a:pt x="72613" y="0"/>
                  </a:lnTo>
                  <a:lnTo>
                    <a:pt x="72613" y="306590"/>
                  </a:lnTo>
                  <a:lnTo>
                    <a:pt x="0" y="3065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14" name="object 314"/>
            <p:cNvSpPr/>
            <p:nvPr/>
          </p:nvSpPr>
          <p:spPr>
            <a:xfrm>
              <a:off x="6201734" y="544332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72613" y="306590"/>
                  </a:moveTo>
                  <a:lnTo>
                    <a:pt x="0" y="3065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06590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15" name="object 315"/>
            <p:cNvSpPr/>
            <p:nvPr/>
          </p:nvSpPr>
          <p:spPr>
            <a:xfrm>
              <a:off x="6201734" y="544332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0" y="0"/>
                  </a:moveTo>
                  <a:lnTo>
                    <a:pt x="72613" y="0"/>
                  </a:lnTo>
                  <a:lnTo>
                    <a:pt x="72613" y="306590"/>
                  </a:lnTo>
                  <a:lnTo>
                    <a:pt x="0" y="3065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16" name="object 316"/>
            <p:cNvSpPr/>
            <p:nvPr/>
          </p:nvSpPr>
          <p:spPr>
            <a:xfrm>
              <a:off x="6121052" y="544332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72613" y="306590"/>
                  </a:moveTo>
                  <a:lnTo>
                    <a:pt x="0" y="3065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06590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17" name="object 317"/>
            <p:cNvSpPr/>
            <p:nvPr/>
          </p:nvSpPr>
          <p:spPr>
            <a:xfrm>
              <a:off x="6121052" y="544332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0" y="0"/>
                  </a:moveTo>
                  <a:lnTo>
                    <a:pt x="72613" y="0"/>
                  </a:lnTo>
                  <a:lnTo>
                    <a:pt x="72613" y="306590"/>
                  </a:lnTo>
                  <a:lnTo>
                    <a:pt x="0" y="3065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18" name="object 318"/>
            <p:cNvSpPr/>
            <p:nvPr/>
          </p:nvSpPr>
          <p:spPr>
            <a:xfrm>
              <a:off x="6040370" y="544332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72613" y="306590"/>
                  </a:moveTo>
                  <a:lnTo>
                    <a:pt x="0" y="3065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06590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19" name="object 319"/>
            <p:cNvSpPr/>
            <p:nvPr/>
          </p:nvSpPr>
          <p:spPr>
            <a:xfrm>
              <a:off x="6040370" y="544332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0" y="0"/>
                  </a:moveTo>
                  <a:lnTo>
                    <a:pt x="72613" y="0"/>
                  </a:lnTo>
                  <a:lnTo>
                    <a:pt x="72613" y="306590"/>
                  </a:lnTo>
                  <a:lnTo>
                    <a:pt x="0" y="3065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20" name="object 320"/>
            <p:cNvSpPr/>
            <p:nvPr/>
          </p:nvSpPr>
          <p:spPr>
            <a:xfrm>
              <a:off x="5967757" y="544332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72613" y="306590"/>
                  </a:moveTo>
                  <a:lnTo>
                    <a:pt x="0" y="3065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06590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21" name="object 321"/>
            <p:cNvSpPr/>
            <p:nvPr/>
          </p:nvSpPr>
          <p:spPr>
            <a:xfrm>
              <a:off x="5967757" y="544332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0" y="0"/>
                  </a:moveTo>
                  <a:lnTo>
                    <a:pt x="72613" y="0"/>
                  </a:lnTo>
                  <a:lnTo>
                    <a:pt x="72613" y="306590"/>
                  </a:lnTo>
                  <a:lnTo>
                    <a:pt x="0" y="3065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22" name="object 322"/>
            <p:cNvSpPr/>
            <p:nvPr/>
          </p:nvSpPr>
          <p:spPr>
            <a:xfrm>
              <a:off x="5887075" y="544332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72613" y="306590"/>
                  </a:moveTo>
                  <a:lnTo>
                    <a:pt x="0" y="3065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06590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23" name="object 323"/>
            <p:cNvSpPr/>
            <p:nvPr/>
          </p:nvSpPr>
          <p:spPr>
            <a:xfrm>
              <a:off x="5887075" y="544332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0" y="0"/>
                  </a:moveTo>
                  <a:lnTo>
                    <a:pt x="72613" y="0"/>
                  </a:lnTo>
                  <a:lnTo>
                    <a:pt x="72613" y="306590"/>
                  </a:lnTo>
                  <a:lnTo>
                    <a:pt x="0" y="3065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24" name="object 324"/>
            <p:cNvSpPr/>
            <p:nvPr/>
          </p:nvSpPr>
          <p:spPr>
            <a:xfrm>
              <a:off x="5814462" y="544332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72613" y="306590"/>
                  </a:moveTo>
                  <a:lnTo>
                    <a:pt x="0" y="3065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06590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25" name="object 325"/>
            <p:cNvSpPr/>
            <p:nvPr/>
          </p:nvSpPr>
          <p:spPr>
            <a:xfrm>
              <a:off x="5814462" y="544332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0" y="0"/>
                  </a:moveTo>
                  <a:lnTo>
                    <a:pt x="72613" y="0"/>
                  </a:lnTo>
                  <a:lnTo>
                    <a:pt x="72613" y="306590"/>
                  </a:lnTo>
                  <a:lnTo>
                    <a:pt x="0" y="3065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26" name="object 326"/>
            <p:cNvSpPr/>
            <p:nvPr/>
          </p:nvSpPr>
          <p:spPr>
            <a:xfrm>
              <a:off x="5733780" y="544332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72613" y="306590"/>
                  </a:moveTo>
                  <a:lnTo>
                    <a:pt x="0" y="3065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06590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27" name="object 327"/>
            <p:cNvSpPr/>
            <p:nvPr/>
          </p:nvSpPr>
          <p:spPr>
            <a:xfrm>
              <a:off x="5733780" y="544332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0" y="0"/>
                  </a:moveTo>
                  <a:lnTo>
                    <a:pt x="72613" y="0"/>
                  </a:lnTo>
                  <a:lnTo>
                    <a:pt x="72613" y="306590"/>
                  </a:lnTo>
                  <a:lnTo>
                    <a:pt x="0" y="3065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28" name="object 328"/>
            <p:cNvSpPr/>
            <p:nvPr/>
          </p:nvSpPr>
          <p:spPr>
            <a:xfrm>
              <a:off x="5669235" y="544332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72613" y="306590"/>
                  </a:moveTo>
                  <a:lnTo>
                    <a:pt x="0" y="3065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06590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29" name="object 329"/>
            <p:cNvSpPr/>
            <p:nvPr/>
          </p:nvSpPr>
          <p:spPr>
            <a:xfrm>
              <a:off x="5669235" y="544332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0" y="0"/>
                  </a:moveTo>
                  <a:lnTo>
                    <a:pt x="72613" y="0"/>
                  </a:lnTo>
                  <a:lnTo>
                    <a:pt x="72613" y="306590"/>
                  </a:lnTo>
                  <a:lnTo>
                    <a:pt x="0" y="3065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30" name="object 330"/>
            <p:cNvSpPr/>
            <p:nvPr/>
          </p:nvSpPr>
          <p:spPr>
            <a:xfrm>
              <a:off x="5588553" y="544332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72613" y="306590"/>
                  </a:moveTo>
                  <a:lnTo>
                    <a:pt x="0" y="3065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06590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31" name="object 331"/>
            <p:cNvSpPr/>
            <p:nvPr/>
          </p:nvSpPr>
          <p:spPr>
            <a:xfrm>
              <a:off x="5588553" y="544332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0" y="0"/>
                  </a:moveTo>
                  <a:lnTo>
                    <a:pt x="72613" y="0"/>
                  </a:lnTo>
                  <a:lnTo>
                    <a:pt x="72613" y="306590"/>
                  </a:lnTo>
                  <a:lnTo>
                    <a:pt x="0" y="3065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32" name="object 332"/>
            <p:cNvSpPr/>
            <p:nvPr/>
          </p:nvSpPr>
          <p:spPr>
            <a:xfrm>
              <a:off x="5507871" y="544332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72613" y="306590"/>
                  </a:moveTo>
                  <a:lnTo>
                    <a:pt x="0" y="3065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06590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33" name="object 333"/>
            <p:cNvSpPr/>
            <p:nvPr/>
          </p:nvSpPr>
          <p:spPr>
            <a:xfrm>
              <a:off x="5507871" y="544332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0" y="0"/>
                  </a:moveTo>
                  <a:lnTo>
                    <a:pt x="72613" y="0"/>
                  </a:lnTo>
                  <a:lnTo>
                    <a:pt x="72613" y="306590"/>
                  </a:lnTo>
                  <a:lnTo>
                    <a:pt x="0" y="3065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34" name="object 334"/>
            <p:cNvSpPr/>
            <p:nvPr/>
          </p:nvSpPr>
          <p:spPr>
            <a:xfrm>
              <a:off x="5435258" y="544332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72613" y="306590"/>
                  </a:moveTo>
                  <a:lnTo>
                    <a:pt x="0" y="3065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06590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35" name="object 335"/>
            <p:cNvSpPr/>
            <p:nvPr/>
          </p:nvSpPr>
          <p:spPr>
            <a:xfrm>
              <a:off x="5435258" y="544332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0" y="0"/>
                  </a:moveTo>
                  <a:lnTo>
                    <a:pt x="72613" y="0"/>
                  </a:lnTo>
                  <a:lnTo>
                    <a:pt x="72613" y="306590"/>
                  </a:lnTo>
                  <a:lnTo>
                    <a:pt x="0" y="3065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36" name="object 336"/>
            <p:cNvSpPr/>
            <p:nvPr/>
          </p:nvSpPr>
          <p:spPr>
            <a:xfrm>
              <a:off x="5354576" y="5443326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72613" y="298522"/>
                  </a:moveTo>
                  <a:lnTo>
                    <a:pt x="0" y="29852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852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37" name="object 337"/>
            <p:cNvSpPr/>
            <p:nvPr/>
          </p:nvSpPr>
          <p:spPr>
            <a:xfrm>
              <a:off x="5354576" y="5443326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0" y="0"/>
                  </a:moveTo>
                  <a:lnTo>
                    <a:pt x="72613" y="0"/>
                  </a:lnTo>
                  <a:lnTo>
                    <a:pt x="72613" y="298522"/>
                  </a:lnTo>
                  <a:lnTo>
                    <a:pt x="0" y="29852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38" name="object 338"/>
            <p:cNvSpPr/>
            <p:nvPr/>
          </p:nvSpPr>
          <p:spPr>
            <a:xfrm>
              <a:off x="5281963" y="5443326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72613" y="298522"/>
                  </a:moveTo>
                  <a:lnTo>
                    <a:pt x="0" y="29852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852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39" name="object 339"/>
            <p:cNvSpPr/>
            <p:nvPr/>
          </p:nvSpPr>
          <p:spPr>
            <a:xfrm>
              <a:off x="5281963" y="5443326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0" y="0"/>
                  </a:moveTo>
                  <a:lnTo>
                    <a:pt x="72613" y="0"/>
                  </a:lnTo>
                  <a:lnTo>
                    <a:pt x="72613" y="298522"/>
                  </a:lnTo>
                  <a:lnTo>
                    <a:pt x="0" y="29852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40" name="object 340"/>
            <p:cNvSpPr/>
            <p:nvPr/>
          </p:nvSpPr>
          <p:spPr>
            <a:xfrm>
              <a:off x="5201281" y="5443326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72613" y="298522"/>
                  </a:moveTo>
                  <a:lnTo>
                    <a:pt x="0" y="29852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852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41" name="object 341"/>
            <p:cNvSpPr/>
            <p:nvPr/>
          </p:nvSpPr>
          <p:spPr>
            <a:xfrm>
              <a:off x="5201281" y="5443326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0" y="0"/>
                  </a:moveTo>
                  <a:lnTo>
                    <a:pt x="72613" y="0"/>
                  </a:lnTo>
                  <a:lnTo>
                    <a:pt x="72613" y="298522"/>
                  </a:lnTo>
                  <a:lnTo>
                    <a:pt x="0" y="29852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42" name="object 342"/>
            <p:cNvSpPr/>
            <p:nvPr/>
          </p:nvSpPr>
          <p:spPr>
            <a:xfrm>
              <a:off x="5128668" y="5443326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72613" y="298522"/>
                  </a:moveTo>
                  <a:lnTo>
                    <a:pt x="0" y="29852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852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43" name="object 343"/>
            <p:cNvSpPr/>
            <p:nvPr/>
          </p:nvSpPr>
          <p:spPr>
            <a:xfrm>
              <a:off x="5128668" y="5443326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0" y="0"/>
                  </a:moveTo>
                  <a:lnTo>
                    <a:pt x="72613" y="0"/>
                  </a:lnTo>
                  <a:lnTo>
                    <a:pt x="72613" y="298522"/>
                  </a:lnTo>
                  <a:lnTo>
                    <a:pt x="0" y="29852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44" name="object 344"/>
            <p:cNvSpPr/>
            <p:nvPr/>
          </p:nvSpPr>
          <p:spPr>
            <a:xfrm>
              <a:off x="5047986" y="5443326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72613" y="298522"/>
                  </a:moveTo>
                  <a:lnTo>
                    <a:pt x="0" y="29852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852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45" name="object 345"/>
            <p:cNvSpPr/>
            <p:nvPr/>
          </p:nvSpPr>
          <p:spPr>
            <a:xfrm>
              <a:off x="5047986" y="5443326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0" y="0"/>
                  </a:moveTo>
                  <a:lnTo>
                    <a:pt x="72613" y="0"/>
                  </a:lnTo>
                  <a:lnTo>
                    <a:pt x="72613" y="298522"/>
                  </a:lnTo>
                  <a:lnTo>
                    <a:pt x="0" y="29852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46" name="object 346"/>
            <p:cNvSpPr/>
            <p:nvPr/>
          </p:nvSpPr>
          <p:spPr>
            <a:xfrm>
              <a:off x="4975372" y="5443326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72613" y="298522"/>
                  </a:moveTo>
                  <a:lnTo>
                    <a:pt x="0" y="29852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852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47" name="object 347"/>
            <p:cNvSpPr/>
            <p:nvPr/>
          </p:nvSpPr>
          <p:spPr>
            <a:xfrm>
              <a:off x="4975372" y="5443326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0" y="0"/>
                  </a:moveTo>
                  <a:lnTo>
                    <a:pt x="72613" y="0"/>
                  </a:lnTo>
                  <a:lnTo>
                    <a:pt x="72613" y="298522"/>
                  </a:lnTo>
                  <a:lnTo>
                    <a:pt x="0" y="29852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48" name="object 348"/>
            <p:cNvSpPr/>
            <p:nvPr/>
          </p:nvSpPr>
          <p:spPr>
            <a:xfrm>
              <a:off x="4894691" y="5443326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72613" y="290453"/>
                  </a:moveTo>
                  <a:lnTo>
                    <a:pt x="0" y="29045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0453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49" name="object 349"/>
            <p:cNvSpPr/>
            <p:nvPr/>
          </p:nvSpPr>
          <p:spPr>
            <a:xfrm>
              <a:off x="4894691" y="5443326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0" y="0"/>
                  </a:moveTo>
                  <a:lnTo>
                    <a:pt x="72613" y="0"/>
                  </a:lnTo>
                  <a:lnTo>
                    <a:pt x="72613" y="290453"/>
                  </a:lnTo>
                  <a:lnTo>
                    <a:pt x="0" y="29045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50" name="object 350"/>
            <p:cNvSpPr/>
            <p:nvPr/>
          </p:nvSpPr>
          <p:spPr>
            <a:xfrm>
              <a:off x="4822077" y="5435258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72613" y="298522"/>
                  </a:moveTo>
                  <a:lnTo>
                    <a:pt x="0" y="29852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852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51" name="object 351"/>
            <p:cNvSpPr/>
            <p:nvPr/>
          </p:nvSpPr>
          <p:spPr>
            <a:xfrm>
              <a:off x="4822077" y="5435258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0" y="0"/>
                  </a:moveTo>
                  <a:lnTo>
                    <a:pt x="72613" y="0"/>
                  </a:lnTo>
                  <a:lnTo>
                    <a:pt x="72613" y="298522"/>
                  </a:lnTo>
                  <a:lnTo>
                    <a:pt x="0" y="29852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52" name="object 352"/>
            <p:cNvSpPr/>
            <p:nvPr/>
          </p:nvSpPr>
          <p:spPr>
            <a:xfrm>
              <a:off x="4749464" y="5435258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72613" y="298522"/>
                  </a:moveTo>
                  <a:lnTo>
                    <a:pt x="0" y="29852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852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53" name="object 353"/>
            <p:cNvSpPr/>
            <p:nvPr/>
          </p:nvSpPr>
          <p:spPr>
            <a:xfrm>
              <a:off x="4749464" y="5435258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0" y="0"/>
                  </a:moveTo>
                  <a:lnTo>
                    <a:pt x="72613" y="0"/>
                  </a:lnTo>
                  <a:lnTo>
                    <a:pt x="72613" y="298522"/>
                  </a:lnTo>
                  <a:lnTo>
                    <a:pt x="0" y="29852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54" name="object 354"/>
            <p:cNvSpPr/>
            <p:nvPr/>
          </p:nvSpPr>
          <p:spPr>
            <a:xfrm>
              <a:off x="4668782" y="5427190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72613" y="306590"/>
                  </a:moveTo>
                  <a:lnTo>
                    <a:pt x="0" y="3065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06590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55" name="object 355"/>
            <p:cNvSpPr/>
            <p:nvPr/>
          </p:nvSpPr>
          <p:spPr>
            <a:xfrm>
              <a:off x="4668782" y="5427190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0" y="0"/>
                  </a:moveTo>
                  <a:lnTo>
                    <a:pt x="72613" y="0"/>
                  </a:lnTo>
                  <a:lnTo>
                    <a:pt x="72613" y="306590"/>
                  </a:lnTo>
                  <a:lnTo>
                    <a:pt x="0" y="3065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56" name="object 356"/>
            <p:cNvSpPr/>
            <p:nvPr/>
          </p:nvSpPr>
          <p:spPr>
            <a:xfrm>
              <a:off x="4596169" y="5427190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72613" y="306590"/>
                  </a:moveTo>
                  <a:lnTo>
                    <a:pt x="0" y="3065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06590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57" name="object 357"/>
            <p:cNvSpPr/>
            <p:nvPr/>
          </p:nvSpPr>
          <p:spPr>
            <a:xfrm>
              <a:off x="4596169" y="5427190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0" y="0"/>
                  </a:moveTo>
                  <a:lnTo>
                    <a:pt x="72613" y="0"/>
                  </a:lnTo>
                  <a:lnTo>
                    <a:pt x="72613" y="306590"/>
                  </a:lnTo>
                  <a:lnTo>
                    <a:pt x="0" y="3065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58" name="object 358"/>
            <p:cNvSpPr/>
            <p:nvPr/>
          </p:nvSpPr>
          <p:spPr>
            <a:xfrm>
              <a:off x="4515487" y="5427190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72613" y="306590"/>
                  </a:moveTo>
                  <a:lnTo>
                    <a:pt x="0" y="3065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06590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59" name="object 359"/>
            <p:cNvSpPr/>
            <p:nvPr/>
          </p:nvSpPr>
          <p:spPr>
            <a:xfrm>
              <a:off x="4515487" y="5427190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0" y="0"/>
                  </a:moveTo>
                  <a:lnTo>
                    <a:pt x="72613" y="0"/>
                  </a:lnTo>
                  <a:lnTo>
                    <a:pt x="72613" y="306590"/>
                  </a:lnTo>
                  <a:lnTo>
                    <a:pt x="0" y="3065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60" name="object 360"/>
            <p:cNvSpPr/>
            <p:nvPr/>
          </p:nvSpPr>
          <p:spPr>
            <a:xfrm>
              <a:off x="4442873" y="5427190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72613" y="298522"/>
                  </a:moveTo>
                  <a:lnTo>
                    <a:pt x="0" y="29852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852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61" name="object 361"/>
            <p:cNvSpPr/>
            <p:nvPr/>
          </p:nvSpPr>
          <p:spPr>
            <a:xfrm>
              <a:off x="4442873" y="5427190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0" y="0"/>
                  </a:moveTo>
                  <a:lnTo>
                    <a:pt x="72613" y="0"/>
                  </a:lnTo>
                  <a:lnTo>
                    <a:pt x="72613" y="298522"/>
                  </a:lnTo>
                  <a:lnTo>
                    <a:pt x="0" y="29852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62" name="object 362"/>
            <p:cNvSpPr/>
            <p:nvPr/>
          </p:nvSpPr>
          <p:spPr>
            <a:xfrm>
              <a:off x="4362192" y="5427190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72613" y="298522"/>
                  </a:moveTo>
                  <a:lnTo>
                    <a:pt x="0" y="29852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852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63" name="object 363"/>
            <p:cNvSpPr/>
            <p:nvPr/>
          </p:nvSpPr>
          <p:spPr>
            <a:xfrm>
              <a:off x="4362192" y="5427190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0" y="0"/>
                  </a:moveTo>
                  <a:lnTo>
                    <a:pt x="72613" y="0"/>
                  </a:lnTo>
                  <a:lnTo>
                    <a:pt x="72613" y="298522"/>
                  </a:lnTo>
                  <a:lnTo>
                    <a:pt x="0" y="29852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64" name="object 364"/>
            <p:cNvSpPr/>
            <p:nvPr/>
          </p:nvSpPr>
          <p:spPr>
            <a:xfrm>
              <a:off x="4289578" y="5419122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72613" y="306590"/>
                  </a:moveTo>
                  <a:lnTo>
                    <a:pt x="0" y="3065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06590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65" name="object 365"/>
            <p:cNvSpPr/>
            <p:nvPr/>
          </p:nvSpPr>
          <p:spPr>
            <a:xfrm>
              <a:off x="4289578" y="5419122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0" y="0"/>
                  </a:moveTo>
                  <a:lnTo>
                    <a:pt x="72613" y="0"/>
                  </a:lnTo>
                  <a:lnTo>
                    <a:pt x="72613" y="306590"/>
                  </a:lnTo>
                  <a:lnTo>
                    <a:pt x="0" y="3065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66" name="object 366"/>
            <p:cNvSpPr/>
            <p:nvPr/>
          </p:nvSpPr>
          <p:spPr>
            <a:xfrm>
              <a:off x="4208897" y="5427190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72613" y="298522"/>
                  </a:moveTo>
                  <a:lnTo>
                    <a:pt x="0" y="29852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852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67" name="object 367"/>
            <p:cNvSpPr/>
            <p:nvPr/>
          </p:nvSpPr>
          <p:spPr>
            <a:xfrm>
              <a:off x="4208897" y="5427190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0" y="0"/>
                  </a:moveTo>
                  <a:lnTo>
                    <a:pt x="72613" y="0"/>
                  </a:lnTo>
                  <a:lnTo>
                    <a:pt x="72613" y="298522"/>
                  </a:lnTo>
                  <a:lnTo>
                    <a:pt x="0" y="29852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68" name="object 368"/>
            <p:cNvSpPr/>
            <p:nvPr/>
          </p:nvSpPr>
          <p:spPr>
            <a:xfrm>
              <a:off x="4136283" y="5427190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72613" y="298522"/>
                  </a:moveTo>
                  <a:lnTo>
                    <a:pt x="0" y="29852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852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69" name="object 369"/>
            <p:cNvSpPr/>
            <p:nvPr/>
          </p:nvSpPr>
          <p:spPr>
            <a:xfrm>
              <a:off x="4136283" y="5427190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0" y="0"/>
                  </a:moveTo>
                  <a:lnTo>
                    <a:pt x="72613" y="0"/>
                  </a:lnTo>
                  <a:lnTo>
                    <a:pt x="72613" y="298522"/>
                  </a:lnTo>
                  <a:lnTo>
                    <a:pt x="0" y="29852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70" name="object 370"/>
            <p:cNvSpPr/>
            <p:nvPr/>
          </p:nvSpPr>
          <p:spPr>
            <a:xfrm>
              <a:off x="4055602" y="5427190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72613" y="298522"/>
                  </a:moveTo>
                  <a:lnTo>
                    <a:pt x="0" y="29852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852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71" name="object 371"/>
            <p:cNvSpPr/>
            <p:nvPr/>
          </p:nvSpPr>
          <p:spPr>
            <a:xfrm>
              <a:off x="4055602" y="5427190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0" y="0"/>
                  </a:moveTo>
                  <a:lnTo>
                    <a:pt x="72613" y="0"/>
                  </a:lnTo>
                  <a:lnTo>
                    <a:pt x="72613" y="298522"/>
                  </a:lnTo>
                  <a:lnTo>
                    <a:pt x="0" y="29852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72" name="object 372"/>
            <p:cNvSpPr/>
            <p:nvPr/>
          </p:nvSpPr>
          <p:spPr>
            <a:xfrm>
              <a:off x="3982988" y="5427190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72613" y="298522"/>
                  </a:moveTo>
                  <a:lnTo>
                    <a:pt x="0" y="29852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852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73" name="object 373"/>
            <p:cNvSpPr/>
            <p:nvPr/>
          </p:nvSpPr>
          <p:spPr>
            <a:xfrm>
              <a:off x="3982988" y="5427190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0" y="0"/>
                  </a:moveTo>
                  <a:lnTo>
                    <a:pt x="72613" y="0"/>
                  </a:lnTo>
                  <a:lnTo>
                    <a:pt x="72613" y="298522"/>
                  </a:lnTo>
                  <a:lnTo>
                    <a:pt x="0" y="29852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74" name="object 374"/>
            <p:cNvSpPr/>
            <p:nvPr/>
          </p:nvSpPr>
          <p:spPr>
            <a:xfrm>
              <a:off x="3902306" y="5435258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72613" y="290453"/>
                  </a:moveTo>
                  <a:lnTo>
                    <a:pt x="0" y="29045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0453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75" name="object 375"/>
            <p:cNvSpPr/>
            <p:nvPr/>
          </p:nvSpPr>
          <p:spPr>
            <a:xfrm>
              <a:off x="3902306" y="5435258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0" y="0"/>
                  </a:moveTo>
                  <a:lnTo>
                    <a:pt x="72613" y="0"/>
                  </a:lnTo>
                  <a:lnTo>
                    <a:pt x="72613" y="290453"/>
                  </a:lnTo>
                  <a:lnTo>
                    <a:pt x="0" y="29045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76" name="object 376"/>
            <p:cNvSpPr/>
            <p:nvPr/>
          </p:nvSpPr>
          <p:spPr>
            <a:xfrm>
              <a:off x="3829693" y="5435258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72613" y="298522"/>
                  </a:moveTo>
                  <a:lnTo>
                    <a:pt x="0" y="29852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852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77" name="object 377"/>
            <p:cNvSpPr/>
            <p:nvPr/>
          </p:nvSpPr>
          <p:spPr>
            <a:xfrm>
              <a:off x="3829693" y="5435258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0" y="0"/>
                  </a:moveTo>
                  <a:lnTo>
                    <a:pt x="72613" y="0"/>
                  </a:lnTo>
                  <a:lnTo>
                    <a:pt x="72613" y="298522"/>
                  </a:lnTo>
                  <a:lnTo>
                    <a:pt x="0" y="29852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78" name="object 378"/>
            <p:cNvSpPr/>
            <p:nvPr/>
          </p:nvSpPr>
          <p:spPr>
            <a:xfrm>
              <a:off x="3757079" y="5435258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72613" y="298522"/>
                  </a:moveTo>
                  <a:lnTo>
                    <a:pt x="0" y="29852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852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79" name="object 379"/>
            <p:cNvSpPr/>
            <p:nvPr/>
          </p:nvSpPr>
          <p:spPr>
            <a:xfrm>
              <a:off x="3757079" y="5435258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0" y="0"/>
                  </a:moveTo>
                  <a:lnTo>
                    <a:pt x="72613" y="0"/>
                  </a:lnTo>
                  <a:lnTo>
                    <a:pt x="72613" y="298522"/>
                  </a:lnTo>
                  <a:lnTo>
                    <a:pt x="0" y="29852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80" name="object 380"/>
            <p:cNvSpPr/>
            <p:nvPr/>
          </p:nvSpPr>
          <p:spPr>
            <a:xfrm>
              <a:off x="3676398" y="5435258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72613" y="298522"/>
                  </a:moveTo>
                  <a:lnTo>
                    <a:pt x="0" y="29852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852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81" name="object 381"/>
            <p:cNvSpPr/>
            <p:nvPr/>
          </p:nvSpPr>
          <p:spPr>
            <a:xfrm>
              <a:off x="3676398" y="5435258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0" y="0"/>
                  </a:moveTo>
                  <a:lnTo>
                    <a:pt x="72613" y="0"/>
                  </a:lnTo>
                  <a:lnTo>
                    <a:pt x="72613" y="298522"/>
                  </a:lnTo>
                  <a:lnTo>
                    <a:pt x="0" y="29852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82" name="object 382"/>
            <p:cNvSpPr/>
            <p:nvPr/>
          </p:nvSpPr>
          <p:spPr>
            <a:xfrm>
              <a:off x="3603784" y="5435258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72613" y="298522"/>
                  </a:moveTo>
                  <a:lnTo>
                    <a:pt x="0" y="29852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852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83" name="object 383"/>
            <p:cNvSpPr/>
            <p:nvPr/>
          </p:nvSpPr>
          <p:spPr>
            <a:xfrm>
              <a:off x="3603784" y="5435258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0" y="0"/>
                  </a:moveTo>
                  <a:lnTo>
                    <a:pt x="72613" y="0"/>
                  </a:lnTo>
                  <a:lnTo>
                    <a:pt x="72613" y="298522"/>
                  </a:lnTo>
                  <a:lnTo>
                    <a:pt x="0" y="29852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84" name="object 384"/>
            <p:cNvSpPr/>
            <p:nvPr/>
          </p:nvSpPr>
          <p:spPr>
            <a:xfrm>
              <a:off x="3523102" y="5435258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72613" y="298522"/>
                  </a:moveTo>
                  <a:lnTo>
                    <a:pt x="0" y="29852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852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85" name="object 385"/>
            <p:cNvSpPr/>
            <p:nvPr/>
          </p:nvSpPr>
          <p:spPr>
            <a:xfrm>
              <a:off x="3523102" y="5435258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0" y="0"/>
                  </a:moveTo>
                  <a:lnTo>
                    <a:pt x="72613" y="0"/>
                  </a:lnTo>
                  <a:lnTo>
                    <a:pt x="72613" y="298522"/>
                  </a:lnTo>
                  <a:lnTo>
                    <a:pt x="0" y="29852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86" name="object 386"/>
            <p:cNvSpPr/>
            <p:nvPr/>
          </p:nvSpPr>
          <p:spPr>
            <a:xfrm>
              <a:off x="3450489" y="5435258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72613" y="290453"/>
                  </a:moveTo>
                  <a:lnTo>
                    <a:pt x="0" y="29045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0453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87" name="object 387"/>
            <p:cNvSpPr/>
            <p:nvPr/>
          </p:nvSpPr>
          <p:spPr>
            <a:xfrm>
              <a:off x="3450489" y="5435258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0" y="0"/>
                  </a:moveTo>
                  <a:lnTo>
                    <a:pt x="72613" y="0"/>
                  </a:lnTo>
                  <a:lnTo>
                    <a:pt x="72613" y="290453"/>
                  </a:lnTo>
                  <a:lnTo>
                    <a:pt x="0" y="29045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88" name="object 388"/>
            <p:cNvSpPr/>
            <p:nvPr/>
          </p:nvSpPr>
          <p:spPr>
            <a:xfrm>
              <a:off x="3369807" y="5427190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72613" y="298522"/>
                  </a:moveTo>
                  <a:lnTo>
                    <a:pt x="0" y="29852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852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89" name="object 389"/>
            <p:cNvSpPr/>
            <p:nvPr/>
          </p:nvSpPr>
          <p:spPr>
            <a:xfrm>
              <a:off x="3369807" y="5427190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0" y="0"/>
                  </a:moveTo>
                  <a:lnTo>
                    <a:pt x="72613" y="0"/>
                  </a:lnTo>
                  <a:lnTo>
                    <a:pt x="72613" y="298522"/>
                  </a:lnTo>
                  <a:lnTo>
                    <a:pt x="0" y="29852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90" name="object 390"/>
            <p:cNvSpPr/>
            <p:nvPr/>
          </p:nvSpPr>
          <p:spPr>
            <a:xfrm>
              <a:off x="3289126" y="5427190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72613" y="298522"/>
                  </a:moveTo>
                  <a:lnTo>
                    <a:pt x="0" y="29852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852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91" name="object 391"/>
            <p:cNvSpPr/>
            <p:nvPr/>
          </p:nvSpPr>
          <p:spPr>
            <a:xfrm>
              <a:off x="3289126" y="5427190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0" y="0"/>
                  </a:moveTo>
                  <a:lnTo>
                    <a:pt x="72613" y="0"/>
                  </a:lnTo>
                  <a:lnTo>
                    <a:pt x="72613" y="298522"/>
                  </a:lnTo>
                  <a:lnTo>
                    <a:pt x="0" y="29852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92" name="object 392"/>
            <p:cNvSpPr/>
            <p:nvPr/>
          </p:nvSpPr>
          <p:spPr>
            <a:xfrm>
              <a:off x="3216512" y="5427190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72613" y="298522"/>
                  </a:moveTo>
                  <a:lnTo>
                    <a:pt x="0" y="29852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852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93" name="object 393"/>
            <p:cNvSpPr/>
            <p:nvPr/>
          </p:nvSpPr>
          <p:spPr>
            <a:xfrm>
              <a:off x="3216512" y="5427190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0" y="0"/>
                  </a:moveTo>
                  <a:lnTo>
                    <a:pt x="72613" y="0"/>
                  </a:lnTo>
                  <a:lnTo>
                    <a:pt x="72613" y="298522"/>
                  </a:lnTo>
                  <a:lnTo>
                    <a:pt x="0" y="29852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94" name="object 394"/>
            <p:cNvSpPr/>
            <p:nvPr/>
          </p:nvSpPr>
          <p:spPr>
            <a:xfrm>
              <a:off x="3135831" y="5427190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72613" y="298522"/>
                  </a:moveTo>
                  <a:lnTo>
                    <a:pt x="0" y="29852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8522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95" name="object 395"/>
            <p:cNvSpPr/>
            <p:nvPr/>
          </p:nvSpPr>
          <p:spPr>
            <a:xfrm>
              <a:off x="3135831" y="5427190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0" y="0"/>
                  </a:moveTo>
                  <a:lnTo>
                    <a:pt x="72613" y="0"/>
                  </a:lnTo>
                  <a:lnTo>
                    <a:pt x="72613" y="298522"/>
                  </a:lnTo>
                  <a:lnTo>
                    <a:pt x="0" y="29852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96" name="object 396"/>
            <p:cNvSpPr/>
            <p:nvPr/>
          </p:nvSpPr>
          <p:spPr>
            <a:xfrm>
              <a:off x="3063217" y="5427190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72613" y="290453"/>
                  </a:moveTo>
                  <a:lnTo>
                    <a:pt x="0" y="29045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0453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97" name="object 397"/>
            <p:cNvSpPr/>
            <p:nvPr/>
          </p:nvSpPr>
          <p:spPr>
            <a:xfrm>
              <a:off x="3063217" y="5427190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0" y="0"/>
                  </a:moveTo>
                  <a:lnTo>
                    <a:pt x="72613" y="0"/>
                  </a:lnTo>
                  <a:lnTo>
                    <a:pt x="72613" y="290453"/>
                  </a:lnTo>
                  <a:lnTo>
                    <a:pt x="0" y="29045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98" name="object 398"/>
            <p:cNvSpPr/>
            <p:nvPr/>
          </p:nvSpPr>
          <p:spPr>
            <a:xfrm>
              <a:off x="2982535" y="5435258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72613" y="290453"/>
                  </a:moveTo>
                  <a:lnTo>
                    <a:pt x="0" y="29045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0453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99" name="object 399"/>
            <p:cNvSpPr/>
            <p:nvPr/>
          </p:nvSpPr>
          <p:spPr>
            <a:xfrm>
              <a:off x="2982535" y="5435258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0" y="0"/>
                  </a:moveTo>
                  <a:lnTo>
                    <a:pt x="72613" y="0"/>
                  </a:lnTo>
                  <a:lnTo>
                    <a:pt x="72613" y="290453"/>
                  </a:lnTo>
                  <a:lnTo>
                    <a:pt x="0" y="29045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00" name="object 400"/>
            <p:cNvSpPr/>
            <p:nvPr/>
          </p:nvSpPr>
          <p:spPr>
            <a:xfrm>
              <a:off x="2909922" y="5435258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72613" y="290453"/>
                  </a:moveTo>
                  <a:lnTo>
                    <a:pt x="0" y="29045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0453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01" name="object 401"/>
            <p:cNvSpPr/>
            <p:nvPr/>
          </p:nvSpPr>
          <p:spPr>
            <a:xfrm>
              <a:off x="2909922" y="5435258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0" y="0"/>
                  </a:moveTo>
                  <a:lnTo>
                    <a:pt x="72613" y="0"/>
                  </a:lnTo>
                  <a:lnTo>
                    <a:pt x="72613" y="290453"/>
                  </a:lnTo>
                  <a:lnTo>
                    <a:pt x="0" y="29045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02" name="object 402"/>
            <p:cNvSpPr/>
            <p:nvPr/>
          </p:nvSpPr>
          <p:spPr>
            <a:xfrm>
              <a:off x="2837308" y="5435258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72613" y="290453"/>
                  </a:moveTo>
                  <a:lnTo>
                    <a:pt x="0" y="29045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0453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03" name="object 403"/>
            <p:cNvSpPr/>
            <p:nvPr/>
          </p:nvSpPr>
          <p:spPr>
            <a:xfrm>
              <a:off x="2837308" y="5435258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0" y="0"/>
                  </a:moveTo>
                  <a:lnTo>
                    <a:pt x="72613" y="0"/>
                  </a:lnTo>
                  <a:lnTo>
                    <a:pt x="72613" y="290453"/>
                  </a:lnTo>
                  <a:lnTo>
                    <a:pt x="0" y="29045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04" name="object 404"/>
            <p:cNvSpPr/>
            <p:nvPr/>
          </p:nvSpPr>
          <p:spPr>
            <a:xfrm>
              <a:off x="2756627" y="5435258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72613" y="290453"/>
                  </a:moveTo>
                  <a:lnTo>
                    <a:pt x="0" y="29045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0453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05" name="object 405"/>
            <p:cNvSpPr/>
            <p:nvPr/>
          </p:nvSpPr>
          <p:spPr>
            <a:xfrm>
              <a:off x="2756627" y="5435258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0" y="0"/>
                  </a:moveTo>
                  <a:lnTo>
                    <a:pt x="72613" y="0"/>
                  </a:lnTo>
                  <a:lnTo>
                    <a:pt x="72613" y="290453"/>
                  </a:lnTo>
                  <a:lnTo>
                    <a:pt x="0" y="29045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06" name="object 406"/>
            <p:cNvSpPr/>
            <p:nvPr/>
          </p:nvSpPr>
          <p:spPr>
            <a:xfrm>
              <a:off x="2684013" y="5427190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72613" y="290453"/>
                  </a:moveTo>
                  <a:lnTo>
                    <a:pt x="0" y="29045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0453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07" name="object 407"/>
            <p:cNvSpPr/>
            <p:nvPr/>
          </p:nvSpPr>
          <p:spPr>
            <a:xfrm>
              <a:off x="2684013" y="5427190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0" y="0"/>
                  </a:moveTo>
                  <a:lnTo>
                    <a:pt x="72613" y="0"/>
                  </a:lnTo>
                  <a:lnTo>
                    <a:pt x="72613" y="290453"/>
                  </a:lnTo>
                  <a:lnTo>
                    <a:pt x="0" y="29045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08" name="object 408"/>
            <p:cNvSpPr/>
            <p:nvPr/>
          </p:nvSpPr>
          <p:spPr>
            <a:xfrm>
              <a:off x="2603332" y="5427190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72613" y="290453"/>
                  </a:moveTo>
                  <a:lnTo>
                    <a:pt x="0" y="29045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0453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09" name="object 409"/>
            <p:cNvSpPr/>
            <p:nvPr/>
          </p:nvSpPr>
          <p:spPr>
            <a:xfrm>
              <a:off x="2603332" y="5427190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0" y="0"/>
                  </a:moveTo>
                  <a:lnTo>
                    <a:pt x="72613" y="0"/>
                  </a:lnTo>
                  <a:lnTo>
                    <a:pt x="72613" y="290453"/>
                  </a:lnTo>
                  <a:lnTo>
                    <a:pt x="0" y="29045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10" name="object 410"/>
            <p:cNvSpPr/>
            <p:nvPr/>
          </p:nvSpPr>
          <p:spPr>
            <a:xfrm>
              <a:off x="2530718" y="5427190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72613" y="290453"/>
                  </a:moveTo>
                  <a:lnTo>
                    <a:pt x="0" y="29045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0453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11" name="object 411"/>
            <p:cNvSpPr/>
            <p:nvPr/>
          </p:nvSpPr>
          <p:spPr>
            <a:xfrm>
              <a:off x="2530718" y="5427190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0" y="0"/>
                  </a:moveTo>
                  <a:lnTo>
                    <a:pt x="72613" y="0"/>
                  </a:lnTo>
                  <a:lnTo>
                    <a:pt x="72613" y="290453"/>
                  </a:lnTo>
                  <a:lnTo>
                    <a:pt x="0" y="29045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12" name="object 412"/>
            <p:cNvSpPr/>
            <p:nvPr/>
          </p:nvSpPr>
          <p:spPr>
            <a:xfrm>
              <a:off x="2450036" y="5411053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72613" y="290453"/>
                  </a:moveTo>
                  <a:lnTo>
                    <a:pt x="0" y="29045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0453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13" name="object 413"/>
            <p:cNvSpPr/>
            <p:nvPr/>
          </p:nvSpPr>
          <p:spPr>
            <a:xfrm>
              <a:off x="2450036" y="5411053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0" y="0"/>
                  </a:moveTo>
                  <a:lnTo>
                    <a:pt x="72613" y="0"/>
                  </a:lnTo>
                  <a:lnTo>
                    <a:pt x="72613" y="290453"/>
                  </a:lnTo>
                  <a:lnTo>
                    <a:pt x="0" y="29045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14" name="object 414"/>
            <p:cNvSpPr/>
            <p:nvPr/>
          </p:nvSpPr>
          <p:spPr>
            <a:xfrm>
              <a:off x="2369355" y="5411053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72613" y="290453"/>
                  </a:moveTo>
                  <a:lnTo>
                    <a:pt x="0" y="29045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0453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15" name="object 415"/>
            <p:cNvSpPr/>
            <p:nvPr/>
          </p:nvSpPr>
          <p:spPr>
            <a:xfrm>
              <a:off x="2369355" y="5411053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0" y="0"/>
                  </a:moveTo>
                  <a:lnTo>
                    <a:pt x="72613" y="0"/>
                  </a:lnTo>
                  <a:lnTo>
                    <a:pt x="72613" y="290453"/>
                  </a:lnTo>
                  <a:lnTo>
                    <a:pt x="0" y="29045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16" name="object 416"/>
            <p:cNvSpPr/>
            <p:nvPr/>
          </p:nvSpPr>
          <p:spPr>
            <a:xfrm>
              <a:off x="2296741" y="5419122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72613" y="290453"/>
                  </a:moveTo>
                  <a:lnTo>
                    <a:pt x="0" y="29045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0453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17" name="object 417"/>
            <p:cNvSpPr/>
            <p:nvPr/>
          </p:nvSpPr>
          <p:spPr>
            <a:xfrm>
              <a:off x="2296741" y="5419122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0" y="0"/>
                  </a:moveTo>
                  <a:lnTo>
                    <a:pt x="72613" y="0"/>
                  </a:lnTo>
                  <a:lnTo>
                    <a:pt x="72613" y="290453"/>
                  </a:lnTo>
                  <a:lnTo>
                    <a:pt x="0" y="29045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18" name="object 418"/>
            <p:cNvSpPr/>
            <p:nvPr/>
          </p:nvSpPr>
          <p:spPr>
            <a:xfrm>
              <a:off x="2216060" y="5419122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72613" y="290453"/>
                  </a:moveTo>
                  <a:lnTo>
                    <a:pt x="0" y="29045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0453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19" name="object 419"/>
            <p:cNvSpPr/>
            <p:nvPr/>
          </p:nvSpPr>
          <p:spPr>
            <a:xfrm>
              <a:off x="2216060" y="5419122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0" y="0"/>
                  </a:moveTo>
                  <a:lnTo>
                    <a:pt x="72613" y="0"/>
                  </a:lnTo>
                  <a:lnTo>
                    <a:pt x="72613" y="290453"/>
                  </a:lnTo>
                  <a:lnTo>
                    <a:pt x="0" y="29045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20" name="object 420"/>
            <p:cNvSpPr/>
            <p:nvPr/>
          </p:nvSpPr>
          <p:spPr>
            <a:xfrm>
              <a:off x="2143446" y="5419122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72613" y="290453"/>
                  </a:moveTo>
                  <a:lnTo>
                    <a:pt x="0" y="29045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0453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21" name="object 421"/>
            <p:cNvSpPr/>
            <p:nvPr/>
          </p:nvSpPr>
          <p:spPr>
            <a:xfrm>
              <a:off x="2143446" y="5419122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0" y="0"/>
                  </a:moveTo>
                  <a:lnTo>
                    <a:pt x="72613" y="0"/>
                  </a:lnTo>
                  <a:lnTo>
                    <a:pt x="72613" y="290453"/>
                  </a:lnTo>
                  <a:lnTo>
                    <a:pt x="0" y="29045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22" name="object 422"/>
            <p:cNvSpPr/>
            <p:nvPr/>
          </p:nvSpPr>
          <p:spPr>
            <a:xfrm>
              <a:off x="2062759" y="5419127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72618" y="0"/>
                  </a:moveTo>
                  <a:lnTo>
                    <a:pt x="0" y="0"/>
                  </a:lnTo>
                  <a:lnTo>
                    <a:pt x="0" y="16141"/>
                  </a:lnTo>
                  <a:lnTo>
                    <a:pt x="0" y="290449"/>
                  </a:lnTo>
                  <a:lnTo>
                    <a:pt x="72618" y="290449"/>
                  </a:lnTo>
                  <a:lnTo>
                    <a:pt x="72618" y="16141"/>
                  </a:lnTo>
                  <a:lnTo>
                    <a:pt x="72618" y="0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23" name="object 423"/>
            <p:cNvSpPr/>
            <p:nvPr/>
          </p:nvSpPr>
          <p:spPr>
            <a:xfrm>
              <a:off x="2062764" y="5419122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0" y="0"/>
                  </a:moveTo>
                  <a:lnTo>
                    <a:pt x="72613" y="0"/>
                  </a:lnTo>
                  <a:lnTo>
                    <a:pt x="72613" y="290453"/>
                  </a:lnTo>
                  <a:lnTo>
                    <a:pt x="0" y="29045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24" name="object 424"/>
            <p:cNvSpPr/>
            <p:nvPr/>
          </p:nvSpPr>
          <p:spPr>
            <a:xfrm>
              <a:off x="1998219" y="5435258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72613" y="282385"/>
                  </a:moveTo>
                  <a:lnTo>
                    <a:pt x="0" y="28238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82385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25" name="object 425"/>
            <p:cNvSpPr/>
            <p:nvPr/>
          </p:nvSpPr>
          <p:spPr>
            <a:xfrm>
              <a:off x="1998219" y="5435258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0" y="0"/>
                  </a:moveTo>
                  <a:lnTo>
                    <a:pt x="72613" y="0"/>
                  </a:lnTo>
                  <a:lnTo>
                    <a:pt x="72613" y="282385"/>
                  </a:lnTo>
                  <a:lnTo>
                    <a:pt x="0" y="28238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26" name="object 426"/>
            <p:cNvSpPr/>
            <p:nvPr/>
          </p:nvSpPr>
          <p:spPr>
            <a:xfrm>
              <a:off x="1917537" y="5443326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72613" y="282385"/>
                  </a:moveTo>
                  <a:lnTo>
                    <a:pt x="0" y="28238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82385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27" name="object 427"/>
            <p:cNvSpPr/>
            <p:nvPr/>
          </p:nvSpPr>
          <p:spPr>
            <a:xfrm>
              <a:off x="1917537" y="5443326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0" y="0"/>
                  </a:moveTo>
                  <a:lnTo>
                    <a:pt x="72613" y="0"/>
                  </a:lnTo>
                  <a:lnTo>
                    <a:pt x="72613" y="282385"/>
                  </a:lnTo>
                  <a:lnTo>
                    <a:pt x="0" y="28238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28" name="object 428"/>
            <p:cNvSpPr/>
            <p:nvPr/>
          </p:nvSpPr>
          <p:spPr>
            <a:xfrm>
              <a:off x="1836856" y="5443326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72613" y="282385"/>
                  </a:moveTo>
                  <a:lnTo>
                    <a:pt x="0" y="28238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82385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29" name="object 429"/>
            <p:cNvSpPr/>
            <p:nvPr/>
          </p:nvSpPr>
          <p:spPr>
            <a:xfrm>
              <a:off x="1836856" y="5443326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0" y="0"/>
                  </a:moveTo>
                  <a:lnTo>
                    <a:pt x="72613" y="0"/>
                  </a:lnTo>
                  <a:lnTo>
                    <a:pt x="72613" y="282385"/>
                  </a:lnTo>
                  <a:lnTo>
                    <a:pt x="0" y="28238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30" name="object 430"/>
            <p:cNvSpPr/>
            <p:nvPr/>
          </p:nvSpPr>
          <p:spPr>
            <a:xfrm>
              <a:off x="1764242" y="5443326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72613" y="282385"/>
                  </a:moveTo>
                  <a:lnTo>
                    <a:pt x="0" y="28238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82385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31" name="object 431"/>
            <p:cNvSpPr/>
            <p:nvPr/>
          </p:nvSpPr>
          <p:spPr>
            <a:xfrm>
              <a:off x="1764242" y="5443326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0" y="0"/>
                  </a:moveTo>
                  <a:lnTo>
                    <a:pt x="72613" y="0"/>
                  </a:lnTo>
                  <a:lnTo>
                    <a:pt x="72613" y="282385"/>
                  </a:lnTo>
                  <a:lnTo>
                    <a:pt x="0" y="28238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32" name="object 432"/>
            <p:cNvSpPr/>
            <p:nvPr/>
          </p:nvSpPr>
          <p:spPr>
            <a:xfrm>
              <a:off x="1683561" y="5451394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72613" y="282385"/>
                  </a:moveTo>
                  <a:lnTo>
                    <a:pt x="0" y="28238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82385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33" name="object 433"/>
            <p:cNvSpPr/>
            <p:nvPr/>
          </p:nvSpPr>
          <p:spPr>
            <a:xfrm>
              <a:off x="1683561" y="5451394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0" y="0"/>
                  </a:moveTo>
                  <a:lnTo>
                    <a:pt x="72613" y="0"/>
                  </a:lnTo>
                  <a:lnTo>
                    <a:pt x="72613" y="282385"/>
                  </a:lnTo>
                  <a:lnTo>
                    <a:pt x="0" y="28238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34" name="object 434"/>
            <p:cNvSpPr/>
            <p:nvPr/>
          </p:nvSpPr>
          <p:spPr>
            <a:xfrm>
              <a:off x="1610947" y="5451394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72613" y="282385"/>
                  </a:moveTo>
                  <a:lnTo>
                    <a:pt x="0" y="28238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82385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35" name="object 435"/>
            <p:cNvSpPr/>
            <p:nvPr/>
          </p:nvSpPr>
          <p:spPr>
            <a:xfrm>
              <a:off x="1610947" y="5451394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0" y="0"/>
                  </a:moveTo>
                  <a:lnTo>
                    <a:pt x="72613" y="0"/>
                  </a:lnTo>
                  <a:lnTo>
                    <a:pt x="72613" y="282385"/>
                  </a:lnTo>
                  <a:lnTo>
                    <a:pt x="0" y="28238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36" name="object 436"/>
            <p:cNvSpPr/>
            <p:nvPr/>
          </p:nvSpPr>
          <p:spPr>
            <a:xfrm>
              <a:off x="1530266" y="5451394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72613" y="282385"/>
                  </a:moveTo>
                  <a:lnTo>
                    <a:pt x="0" y="28238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82385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37" name="object 437"/>
            <p:cNvSpPr/>
            <p:nvPr/>
          </p:nvSpPr>
          <p:spPr>
            <a:xfrm>
              <a:off x="1530266" y="5451394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0" y="0"/>
                  </a:moveTo>
                  <a:lnTo>
                    <a:pt x="72613" y="0"/>
                  </a:lnTo>
                  <a:lnTo>
                    <a:pt x="72613" y="282385"/>
                  </a:lnTo>
                  <a:lnTo>
                    <a:pt x="0" y="28238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38" name="object 438"/>
            <p:cNvSpPr/>
            <p:nvPr/>
          </p:nvSpPr>
          <p:spPr>
            <a:xfrm>
              <a:off x="1457652" y="5451394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72613" y="282385"/>
                  </a:moveTo>
                  <a:lnTo>
                    <a:pt x="0" y="28238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82385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39" name="object 439"/>
            <p:cNvSpPr/>
            <p:nvPr/>
          </p:nvSpPr>
          <p:spPr>
            <a:xfrm>
              <a:off x="1457652" y="5451394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0" y="0"/>
                  </a:moveTo>
                  <a:lnTo>
                    <a:pt x="72613" y="0"/>
                  </a:lnTo>
                  <a:lnTo>
                    <a:pt x="72613" y="282385"/>
                  </a:lnTo>
                  <a:lnTo>
                    <a:pt x="0" y="28238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40" name="object 440"/>
            <p:cNvSpPr/>
            <p:nvPr/>
          </p:nvSpPr>
          <p:spPr>
            <a:xfrm>
              <a:off x="1376970" y="5451394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72613" y="282385"/>
                  </a:moveTo>
                  <a:lnTo>
                    <a:pt x="0" y="28238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82385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41" name="object 441"/>
            <p:cNvSpPr/>
            <p:nvPr/>
          </p:nvSpPr>
          <p:spPr>
            <a:xfrm>
              <a:off x="1376970" y="5451394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0" y="0"/>
                  </a:moveTo>
                  <a:lnTo>
                    <a:pt x="72613" y="0"/>
                  </a:lnTo>
                  <a:lnTo>
                    <a:pt x="72613" y="282385"/>
                  </a:lnTo>
                  <a:lnTo>
                    <a:pt x="0" y="28238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42" name="object 442"/>
            <p:cNvSpPr/>
            <p:nvPr/>
          </p:nvSpPr>
          <p:spPr>
            <a:xfrm>
              <a:off x="1304357" y="5451394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72613" y="282385"/>
                  </a:moveTo>
                  <a:lnTo>
                    <a:pt x="0" y="28238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82385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43" name="object 443"/>
            <p:cNvSpPr/>
            <p:nvPr/>
          </p:nvSpPr>
          <p:spPr>
            <a:xfrm>
              <a:off x="1304357" y="5451394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0" y="0"/>
                  </a:moveTo>
                  <a:lnTo>
                    <a:pt x="72613" y="0"/>
                  </a:lnTo>
                  <a:lnTo>
                    <a:pt x="72613" y="282385"/>
                  </a:lnTo>
                  <a:lnTo>
                    <a:pt x="0" y="28238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44" name="object 444"/>
            <p:cNvSpPr/>
            <p:nvPr/>
          </p:nvSpPr>
          <p:spPr>
            <a:xfrm>
              <a:off x="1223675" y="5443326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72613" y="282385"/>
                  </a:moveTo>
                  <a:lnTo>
                    <a:pt x="0" y="28238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82385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45" name="object 445"/>
            <p:cNvSpPr/>
            <p:nvPr/>
          </p:nvSpPr>
          <p:spPr>
            <a:xfrm>
              <a:off x="1223675" y="5443326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0" y="0"/>
                  </a:moveTo>
                  <a:lnTo>
                    <a:pt x="72613" y="0"/>
                  </a:lnTo>
                  <a:lnTo>
                    <a:pt x="72613" y="282385"/>
                  </a:lnTo>
                  <a:lnTo>
                    <a:pt x="0" y="28238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46" name="object 446"/>
            <p:cNvSpPr/>
            <p:nvPr/>
          </p:nvSpPr>
          <p:spPr>
            <a:xfrm>
              <a:off x="1151062" y="5443326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72613" y="282385"/>
                  </a:moveTo>
                  <a:lnTo>
                    <a:pt x="0" y="28238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82385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47" name="object 447"/>
            <p:cNvSpPr/>
            <p:nvPr/>
          </p:nvSpPr>
          <p:spPr>
            <a:xfrm>
              <a:off x="1151062" y="5443326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0" y="0"/>
                  </a:moveTo>
                  <a:lnTo>
                    <a:pt x="72613" y="0"/>
                  </a:lnTo>
                  <a:lnTo>
                    <a:pt x="72613" y="282385"/>
                  </a:lnTo>
                  <a:lnTo>
                    <a:pt x="0" y="28238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48" name="object 448"/>
            <p:cNvSpPr/>
            <p:nvPr/>
          </p:nvSpPr>
          <p:spPr>
            <a:xfrm>
              <a:off x="1078448" y="5443326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72613" y="282385"/>
                  </a:moveTo>
                  <a:lnTo>
                    <a:pt x="0" y="28238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82385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49" name="object 449"/>
            <p:cNvSpPr/>
            <p:nvPr/>
          </p:nvSpPr>
          <p:spPr>
            <a:xfrm>
              <a:off x="1078448" y="5443326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0" y="0"/>
                  </a:moveTo>
                  <a:lnTo>
                    <a:pt x="72613" y="0"/>
                  </a:lnTo>
                  <a:lnTo>
                    <a:pt x="72613" y="282385"/>
                  </a:lnTo>
                  <a:lnTo>
                    <a:pt x="0" y="28238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50" name="object 450"/>
            <p:cNvSpPr/>
            <p:nvPr/>
          </p:nvSpPr>
          <p:spPr>
            <a:xfrm>
              <a:off x="997767" y="5443326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72613" y="282385"/>
                  </a:moveTo>
                  <a:lnTo>
                    <a:pt x="0" y="28238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82385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51" name="object 451"/>
            <p:cNvSpPr/>
            <p:nvPr/>
          </p:nvSpPr>
          <p:spPr>
            <a:xfrm>
              <a:off x="997767" y="5443326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0" y="0"/>
                  </a:moveTo>
                  <a:lnTo>
                    <a:pt x="72613" y="0"/>
                  </a:lnTo>
                  <a:lnTo>
                    <a:pt x="72613" y="282385"/>
                  </a:lnTo>
                  <a:lnTo>
                    <a:pt x="0" y="28238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52" name="object 452"/>
            <p:cNvSpPr/>
            <p:nvPr/>
          </p:nvSpPr>
          <p:spPr>
            <a:xfrm>
              <a:off x="989698" y="5443326"/>
              <a:ext cx="8255" cy="282575"/>
            </a:xfrm>
            <a:custGeom>
              <a:avLst/>
              <a:gdLst/>
              <a:ahLst/>
              <a:cxnLst/>
              <a:rect l="l" t="t" r="r" b="b"/>
              <a:pathLst>
                <a:path w="8255" h="282575">
                  <a:moveTo>
                    <a:pt x="8068" y="282385"/>
                  </a:moveTo>
                  <a:lnTo>
                    <a:pt x="0" y="282385"/>
                  </a:lnTo>
                  <a:lnTo>
                    <a:pt x="0" y="0"/>
                  </a:lnTo>
                  <a:lnTo>
                    <a:pt x="8068" y="0"/>
                  </a:lnTo>
                  <a:lnTo>
                    <a:pt x="8068" y="282385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53" name="object 453"/>
            <p:cNvSpPr/>
            <p:nvPr/>
          </p:nvSpPr>
          <p:spPr>
            <a:xfrm>
              <a:off x="989698" y="5443326"/>
              <a:ext cx="8255" cy="282575"/>
            </a:xfrm>
            <a:custGeom>
              <a:avLst/>
              <a:gdLst/>
              <a:ahLst/>
              <a:cxnLst/>
              <a:rect l="l" t="t" r="r" b="b"/>
              <a:pathLst>
                <a:path w="8255" h="282575">
                  <a:moveTo>
                    <a:pt x="0" y="0"/>
                  </a:moveTo>
                  <a:lnTo>
                    <a:pt x="8068" y="0"/>
                  </a:lnTo>
                  <a:lnTo>
                    <a:pt x="8068" y="282385"/>
                  </a:lnTo>
                  <a:lnTo>
                    <a:pt x="0" y="282385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54" name="object 454"/>
            <p:cNvSpPr/>
            <p:nvPr/>
          </p:nvSpPr>
          <p:spPr>
            <a:xfrm>
              <a:off x="9178887" y="3749011"/>
              <a:ext cx="73025" cy="1565275"/>
            </a:xfrm>
            <a:custGeom>
              <a:avLst/>
              <a:gdLst/>
              <a:ahLst/>
              <a:cxnLst/>
              <a:rect l="l" t="t" r="r" b="b"/>
              <a:pathLst>
                <a:path w="73025" h="1565275">
                  <a:moveTo>
                    <a:pt x="72613" y="1565224"/>
                  </a:moveTo>
                  <a:lnTo>
                    <a:pt x="0" y="1565224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565224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55" name="object 455"/>
            <p:cNvSpPr/>
            <p:nvPr/>
          </p:nvSpPr>
          <p:spPr>
            <a:xfrm>
              <a:off x="9178887" y="3749011"/>
              <a:ext cx="73025" cy="1565275"/>
            </a:xfrm>
            <a:custGeom>
              <a:avLst/>
              <a:gdLst/>
              <a:ahLst/>
              <a:cxnLst/>
              <a:rect l="l" t="t" r="r" b="b"/>
              <a:pathLst>
                <a:path w="73025" h="1565275">
                  <a:moveTo>
                    <a:pt x="0" y="0"/>
                  </a:moveTo>
                  <a:lnTo>
                    <a:pt x="72613" y="0"/>
                  </a:lnTo>
                  <a:lnTo>
                    <a:pt x="72613" y="1565224"/>
                  </a:lnTo>
                  <a:lnTo>
                    <a:pt x="0" y="156522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56" name="object 456"/>
            <p:cNvSpPr/>
            <p:nvPr/>
          </p:nvSpPr>
          <p:spPr>
            <a:xfrm>
              <a:off x="9106273" y="3813557"/>
              <a:ext cx="73025" cy="1501140"/>
            </a:xfrm>
            <a:custGeom>
              <a:avLst/>
              <a:gdLst/>
              <a:ahLst/>
              <a:cxnLst/>
              <a:rect l="l" t="t" r="r" b="b"/>
              <a:pathLst>
                <a:path w="73025" h="1501139">
                  <a:moveTo>
                    <a:pt x="72613" y="1500678"/>
                  </a:moveTo>
                  <a:lnTo>
                    <a:pt x="0" y="1500678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500678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57" name="object 457"/>
            <p:cNvSpPr/>
            <p:nvPr/>
          </p:nvSpPr>
          <p:spPr>
            <a:xfrm>
              <a:off x="9106273" y="3813557"/>
              <a:ext cx="73025" cy="1501140"/>
            </a:xfrm>
            <a:custGeom>
              <a:avLst/>
              <a:gdLst/>
              <a:ahLst/>
              <a:cxnLst/>
              <a:rect l="l" t="t" r="r" b="b"/>
              <a:pathLst>
                <a:path w="73025" h="1501139">
                  <a:moveTo>
                    <a:pt x="0" y="0"/>
                  </a:moveTo>
                  <a:lnTo>
                    <a:pt x="72613" y="0"/>
                  </a:lnTo>
                  <a:lnTo>
                    <a:pt x="72613" y="1500678"/>
                  </a:lnTo>
                  <a:lnTo>
                    <a:pt x="0" y="150067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58" name="object 458"/>
            <p:cNvSpPr/>
            <p:nvPr/>
          </p:nvSpPr>
          <p:spPr>
            <a:xfrm>
              <a:off x="9025591" y="3853897"/>
              <a:ext cx="73025" cy="1460500"/>
            </a:xfrm>
            <a:custGeom>
              <a:avLst/>
              <a:gdLst/>
              <a:ahLst/>
              <a:cxnLst/>
              <a:rect l="l" t="t" r="r" b="b"/>
              <a:pathLst>
                <a:path w="73025" h="1460500">
                  <a:moveTo>
                    <a:pt x="72613" y="1460338"/>
                  </a:moveTo>
                  <a:lnTo>
                    <a:pt x="0" y="1460338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460338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59" name="object 459"/>
            <p:cNvSpPr/>
            <p:nvPr/>
          </p:nvSpPr>
          <p:spPr>
            <a:xfrm>
              <a:off x="9025591" y="3853897"/>
              <a:ext cx="73025" cy="1460500"/>
            </a:xfrm>
            <a:custGeom>
              <a:avLst/>
              <a:gdLst/>
              <a:ahLst/>
              <a:cxnLst/>
              <a:rect l="l" t="t" r="r" b="b"/>
              <a:pathLst>
                <a:path w="73025" h="1460500">
                  <a:moveTo>
                    <a:pt x="0" y="0"/>
                  </a:moveTo>
                  <a:lnTo>
                    <a:pt x="72613" y="0"/>
                  </a:lnTo>
                  <a:lnTo>
                    <a:pt x="72613" y="1460338"/>
                  </a:lnTo>
                  <a:lnTo>
                    <a:pt x="0" y="146033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60" name="object 460"/>
            <p:cNvSpPr/>
            <p:nvPr/>
          </p:nvSpPr>
          <p:spPr>
            <a:xfrm>
              <a:off x="8952978" y="3918443"/>
              <a:ext cx="73025" cy="1396365"/>
            </a:xfrm>
            <a:custGeom>
              <a:avLst/>
              <a:gdLst/>
              <a:ahLst/>
              <a:cxnLst/>
              <a:rect l="l" t="t" r="r" b="b"/>
              <a:pathLst>
                <a:path w="73025" h="1396364">
                  <a:moveTo>
                    <a:pt x="72613" y="1395792"/>
                  </a:moveTo>
                  <a:lnTo>
                    <a:pt x="0" y="139579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395792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61" name="object 461"/>
            <p:cNvSpPr/>
            <p:nvPr/>
          </p:nvSpPr>
          <p:spPr>
            <a:xfrm>
              <a:off x="8952978" y="3918443"/>
              <a:ext cx="73025" cy="1396365"/>
            </a:xfrm>
            <a:custGeom>
              <a:avLst/>
              <a:gdLst/>
              <a:ahLst/>
              <a:cxnLst/>
              <a:rect l="l" t="t" r="r" b="b"/>
              <a:pathLst>
                <a:path w="73025" h="1396364">
                  <a:moveTo>
                    <a:pt x="0" y="0"/>
                  </a:moveTo>
                  <a:lnTo>
                    <a:pt x="72613" y="0"/>
                  </a:lnTo>
                  <a:lnTo>
                    <a:pt x="72613" y="1395792"/>
                  </a:lnTo>
                  <a:lnTo>
                    <a:pt x="0" y="139579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62" name="object 462"/>
            <p:cNvSpPr/>
            <p:nvPr/>
          </p:nvSpPr>
          <p:spPr>
            <a:xfrm>
              <a:off x="8872297" y="3999124"/>
              <a:ext cx="73025" cy="1315720"/>
            </a:xfrm>
            <a:custGeom>
              <a:avLst/>
              <a:gdLst/>
              <a:ahLst/>
              <a:cxnLst/>
              <a:rect l="l" t="t" r="r" b="b"/>
              <a:pathLst>
                <a:path w="73025" h="1315720">
                  <a:moveTo>
                    <a:pt x="72613" y="1315111"/>
                  </a:moveTo>
                  <a:lnTo>
                    <a:pt x="0" y="131511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315111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63" name="object 463"/>
            <p:cNvSpPr/>
            <p:nvPr/>
          </p:nvSpPr>
          <p:spPr>
            <a:xfrm>
              <a:off x="8872297" y="3999124"/>
              <a:ext cx="73025" cy="1315720"/>
            </a:xfrm>
            <a:custGeom>
              <a:avLst/>
              <a:gdLst/>
              <a:ahLst/>
              <a:cxnLst/>
              <a:rect l="l" t="t" r="r" b="b"/>
              <a:pathLst>
                <a:path w="73025" h="1315720">
                  <a:moveTo>
                    <a:pt x="0" y="0"/>
                  </a:moveTo>
                  <a:lnTo>
                    <a:pt x="72613" y="0"/>
                  </a:lnTo>
                  <a:lnTo>
                    <a:pt x="72613" y="1315111"/>
                  </a:lnTo>
                  <a:lnTo>
                    <a:pt x="0" y="131511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64" name="object 464"/>
            <p:cNvSpPr/>
            <p:nvPr/>
          </p:nvSpPr>
          <p:spPr>
            <a:xfrm>
              <a:off x="8799683" y="4120147"/>
              <a:ext cx="73025" cy="1194435"/>
            </a:xfrm>
            <a:custGeom>
              <a:avLst/>
              <a:gdLst/>
              <a:ahLst/>
              <a:cxnLst/>
              <a:rect l="l" t="t" r="r" b="b"/>
              <a:pathLst>
                <a:path w="73025" h="1194435">
                  <a:moveTo>
                    <a:pt x="72613" y="1194088"/>
                  </a:moveTo>
                  <a:lnTo>
                    <a:pt x="0" y="1194088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194088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65" name="object 465"/>
            <p:cNvSpPr/>
            <p:nvPr/>
          </p:nvSpPr>
          <p:spPr>
            <a:xfrm>
              <a:off x="8799683" y="4120147"/>
              <a:ext cx="73025" cy="1194435"/>
            </a:xfrm>
            <a:custGeom>
              <a:avLst/>
              <a:gdLst/>
              <a:ahLst/>
              <a:cxnLst/>
              <a:rect l="l" t="t" r="r" b="b"/>
              <a:pathLst>
                <a:path w="73025" h="1194435">
                  <a:moveTo>
                    <a:pt x="0" y="0"/>
                  </a:moveTo>
                  <a:lnTo>
                    <a:pt x="72613" y="0"/>
                  </a:lnTo>
                  <a:lnTo>
                    <a:pt x="72613" y="1194088"/>
                  </a:lnTo>
                  <a:lnTo>
                    <a:pt x="0" y="119408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66" name="object 466"/>
            <p:cNvSpPr/>
            <p:nvPr/>
          </p:nvSpPr>
          <p:spPr>
            <a:xfrm>
              <a:off x="8719002" y="4200828"/>
              <a:ext cx="73025" cy="1113790"/>
            </a:xfrm>
            <a:custGeom>
              <a:avLst/>
              <a:gdLst/>
              <a:ahLst/>
              <a:cxnLst/>
              <a:rect l="l" t="t" r="r" b="b"/>
              <a:pathLst>
                <a:path w="73025" h="1113789">
                  <a:moveTo>
                    <a:pt x="72613" y="1113406"/>
                  </a:moveTo>
                  <a:lnTo>
                    <a:pt x="0" y="111340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113406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67" name="object 467"/>
            <p:cNvSpPr/>
            <p:nvPr/>
          </p:nvSpPr>
          <p:spPr>
            <a:xfrm>
              <a:off x="8719002" y="4200828"/>
              <a:ext cx="73025" cy="1113790"/>
            </a:xfrm>
            <a:custGeom>
              <a:avLst/>
              <a:gdLst/>
              <a:ahLst/>
              <a:cxnLst/>
              <a:rect l="l" t="t" r="r" b="b"/>
              <a:pathLst>
                <a:path w="73025" h="1113789">
                  <a:moveTo>
                    <a:pt x="0" y="0"/>
                  </a:moveTo>
                  <a:lnTo>
                    <a:pt x="72613" y="0"/>
                  </a:lnTo>
                  <a:lnTo>
                    <a:pt x="72613" y="1113406"/>
                  </a:lnTo>
                  <a:lnTo>
                    <a:pt x="0" y="111340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68" name="object 468"/>
            <p:cNvSpPr/>
            <p:nvPr/>
          </p:nvSpPr>
          <p:spPr>
            <a:xfrm>
              <a:off x="8646388" y="4265374"/>
              <a:ext cx="73025" cy="1057275"/>
            </a:xfrm>
            <a:custGeom>
              <a:avLst/>
              <a:gdLst/>
              <a:ahLst/>
              <a:cxnLst/>
              <a:rect l="l" t="t" r="r" b="b"/>
              <a:pathLst>
                <a:path w="73025" h="1057275">
                  <a:moveTo>
                    <a:pt x="72613" y="1056929"/>
                  </a:moveTo>
                  <a:lnTo>
                    <a:pt x="0" y="105692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056929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69" name="object 469"/>
            <p:cNvSpPr/>
            <p:nvPr/>
          </p:nvSpPr>
          <p:spPr>
            <a:xfrm>
              <a:off x="8646388" y="4265374"/>
              <a:ext cx="73025" cy="1057275"/>
            </a:xfrm>
            <a:custGeom>
              <a:avLst/>
              <a:gdLst/>
              <a:ahLst/>
              <a:cxnLst/>
              <a:rect l="l" t="t" r="r" b="b"/>
              <a:pathLst>
                <a:path w="73025" h="1057275">
                  <a:moveTo>
                    <a:pt x="0" y="0"/>
                  </a:moveTo>
                  <a:lnTo>
                    <a:pt x="72613" y="0"/>
                  </a:lnTo>
                  <a:lnTo>
                    <a:pt x="72613" y="1056929"/>
                  </a:lnTo>
                  <a:lnTo>
                    <a:pt x="0" y="105692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70" name="object 470"/>
            <p:cNvSpPr/>
            <p:nvPr/>
          </p:nvSpPr>
          <p:spPr>
            <a:xfrm>
              <a:off x="8565706" y="4313783"/>
              <a:ext cx="73025" cy="1009015"/>
            </a:xfrm>
            <a:custGeom>
              <a:avLst/>
              <a:gdLst/>
              <a:ahLst/>
              <a:cxnLst/>
              <a:rect l="l" t="t" r="r" b="b"/>
              <a:pathLst>
                <a:path w="73025" h="1009014">
                  <a:moveTo>
                    <a:pt x="72613" y="1008520"/>
                  </a:moveTo>
                  <a:lnTo>
                    <a:pt x="0" y="100852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008520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71" name="object 471"/>
            <p:cNvSpPr/>
            <p:nvPr/>
          </p:nvSpPr>
          <p:spPr>
            <a:xfrm>
              <a:off x="8565706" y="4313783"/>
              <a:ext cx="73025" cy="1009015"/>
            </a:xfrm>
            <a:custGeom>
              <a:avLst/>
              <a:gdLst/>
              <a:ahLst/>
              <a:cxnLst/>
              <a:rect l="l" t="t" r="r" b="b"/>
              <a:pathLst>
                <a:path w="73025" h="1009014">
                  <a:moveTo>
                    <a:pt x="0" y="0"/>
                  </a:moveTo>
                  <a:lnTo>
                    <a:pt x="72613" y="0"/>
                  </a:lnTo>
                  <a:lnTo>
                    <a:pt x="72613" y="1008520"/>
                  </a:lnTo>
                  <a:lnTo>
                    <a:pt x="0" y="100852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72" name="object 472"/>
            <p:cNvSpPr/>
            <p:nvPr/>
          </p:nvSpPr>
          <p:spPr>
            <a:xfrm>
              <a:off x="8493093" y="4612305"/>
              <a:ext cx="73025" cy="710565"/>
            </a:xfrm>
            <a:custGeom>
              <a:avLst/>
              <a:gdLst/>
              <a:ahLst/>
              <a:cxnLst/>
              <a:rect l="l" t="t" r="r" b="b"/>
              <a:pathLst>
                <a:path w="73025" h="710564">
                  <a:moveTo>
                    <a:pt x="72613" y="709998"/>
                  </a:moveTo>
                  <a:lnTo>
                    <a:pt x="0" y="709998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709998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73" name="object 473"/>
            <p:cNvSpPr/>
            <p:nvPr/>
          </p:nvSpPr>
          <p:spPr>
            <a:xfrm>
              <a:off x="8493093" y="4612305"/>
              <a:ext cx="73025" cy="710565"/>
            </a:xfrm>
            <a:custGeom>
              <a:avLst/>
              <a:gdLst/>
              <a:ahLst/>
              <a:cxnLst/>
              <a:rect l="l" t="t" r="r" b="b"/>
              <a:pathLst>
                <a:path w="73025" h="710564">
                  <a:moveTo>
                    <a:pt x="0" y="0"/>
                  </a:moveTo>
                  <a:lnTo>
                    <a:pt x="72613" y="0"/>
                  </a:lnTo>
                  <a:lnTo>
                    <a:pt x="72613" y="709998"/>
                  </a:lnTo>
                  <a:lnTo>
                    <a:pt x="0" y="70999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74" name="object 474"/>
            <p:cNvSpPr/>
            <p:nvPr/>
          </p:nvSpPr>
          <p:spPr>
            <a:xfrm>
              <a:off x="8420480" y="4676850"/>
              <a:ext cx="73025" cy="645795"/>
            </a:xfrm>
            <a:custGeom>
              <a:avLst/>
              <a:gdLst/>
              <a:ahLst/>
              <a:cxnLst/>
              <a:rect l="l" t="t" r="r" b="b"/>
              <a:pathLst>
                <a:path w="73025" h="645795">
                  <a:moveTo>
                    <a:pt x="72613" y="645453"/>
                  </a:moveTo>
                  <a:lnTo>
                    <a:pt x="0" y="64545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45453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75" name="object 475"/>
            <p:cNvSpPr/>
            <p:nvPr/>
          </p:nvSpPr>
          <p:spPr>
            <a:xfrm>
              <a:off x="8420480" y="4676850"/>
              <a:ext cx="73025" cy="645795"/>
            </a:xfrm>
            <a:custGeom>
              <a:avLst/>
              <a:gdLst/>
              <a:ahLst/>
              <a:cxnLst/>
              <a:rect l="l" t="t" r="r" b="b"/>
              <a:pathLst>
                <a:path w="73025" h="645795">
                  <a:moveTo>
                    <a:pt x="0" y="0"/>
                  </a:moveTo>
                  <a:lnTo>
                    <a:pt x="72613" y="0"/>
                  </a:lnTo>
                  <a:lnTo>
                    <a:pt x="72613" y="645453"/>
                  </a:lnTo>
                  <a:lnTo>
                    <a:pt x="0" y="64545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76" name="object 476"/>
            <p:cNvSpPr/>
            <p:nvPr/>
          </p:nvSpPr>
          <p:spPr>
            <a:xfrm>
              <a:off x="8339798" y="4701055"/>
              <a:ext cx="73025" cy="613410"/>
            </a:xfrm>
            <a:custGeom>
              <a:avLst/>
              <a:gdLst/>
              <a:ahLst/>
              <a:cxnLst/>
              <a:rect l="l" t="t" r="r" b="b"/>
              <a:pathLst>
                <a:path w="73025" h="613410">
                  <a:moveTo>
                    <a:pt x="72613" y="613180"/>
                  </a:moveTo>
                  <a:lnTo>
                    <a:pt x="0" y="61318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613180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77" name="object 477"/>
            <p:cNvSpPr/>
            <p:nvPr/>
          </p:nvSpPr>
          <p:spPr>
            <a:xfrm>
              <a:off x="8339798" y="4701055"/>
              <a:ext cx="73025" cy="613410"/>
            </a:xfrm>
            <a:custGeom>
              <a:avLst/>
              <a:gdLst/>
              <a:ahLst/>
              <a:cxnLst/>
              <a:rect l="l" t="t" r="r" b="b"/>
              <a:pathLst>
                <a:path w="73025" h="613410">
                  <a:moveTo>
                    <a:pt x="0" y="0"/>
                  </a:moveTo>
                  <a:lnTo>
                    <a:pt x="72613" y="0"/>
                  </a:lnTo>
                  <a:lnTo>
                    <a:pt x="72613" y="613180"/>
                  </a:lnTo>
                  <a:lnTo>
                    <a:pt x="0" y="61318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78" name="object 478"/>
            <p:cNvSpPr/>
            <p:nvPr/>
          </p:nvSpPr>
          <p:spPr>
            <a:xfrm>
              <a:off x="8267184" y="4733327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72613" y="580907"/>
                  </a:moveTo>
                  <a:lnTo>
                    <a:pt x="0" y="58090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580907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79" name="object 479"/>
            <p:cNvSpPr/>
            <p:nvPr/>
          </p:nvSpPr>
          <p:spPr>
            <a:xfrm>
              <a:off x="8267184" y="4733327"/>
              <a:ext cx="73025" cy="581025"/>
            </a:xfrm>
            <a:custGeom>
              <a:avLst/>
              <a:gdLst/>
              <a:ahLst/>
              <a:cxnLst/>
              <a:rect l="l" t="t" r="r" b="b"/>
              <a:pathLst>
                <a:path w="73025" h="581025">
                  <a:moveTo>
                    <a:pt x="0" y="0"/>
                  </a:moveTo>
                  <a:lnTo>
                    <a:pt x="72613" y="0"/>
                  </a:lnTo>
                  <a:lnTo>
                    <a:pt x="72613" y="580907"/>
                  </a:lnTo>
                  <a:lnTo>
                    <a:pt x="0" y="58090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80" name="object 480"/>
            <p:cNvSpPr/>
            <p:nvPr/>
          </p:nvSpPr>
          <p:spPr>
            <a:xfrm>
              <a:off x="8186502" y="4854350"/>
              <a:ext cx="73025" cy="460375"/>
            </a:xfrm>
            <a:custGeom>
              <a:avLst/>
              <a:gdLst/>
              <a:ahLst/>
              <a:cxnLst/>
              <a:rect l="l" t="t" r="r" b="b"/>
              <a:pathLst>
                <a:path w="73025" h="460375">
                  <a:moveTo>
                    <a:pt x="72613" y="459885"/>
                  </a:moveTo>
                  <a:lnTo>
                    <a:pt x="0" y="45988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459885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81" name="object 481"/>
            <p:cNvSpPr/>
            <p:nvPr/>
          </p:nvSpPr>
          <p:spPr>
            <a:xfrm>
              <a:off x="8186502" y="4854350"/>
              <a:ext cx="73025" cy="460375"/>
            </a:xfrm>
            <a:custGeom>
              <a:avLst/>
              <a:gdLst/>
              <a:ahLst/>
              <a:cxnLst/>
              <a:rect l="l" t="t" r="r" b="b"/>
              <a:pathLst>
                <a:path w="73025" h="460375">
                  <a:moveTo>
                    <a:pt x="0" y="0"/>
                  </a:moveTo>
                  <a:lnTo>
                    <a:pt x="72613" y="0"/>
                  </a:lnTo>
                  <a:lnTo>
                    <a:pt x="72613" y="459885"/>
                  </a:lnTo>
                  <a:lnTo>
                    <a:pt x="0" y="45988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82" name="object 482"/>
            <p:cNvSpPr/>
            <p:nvPr/>
          </p:nvSpPr>
          <p:spPr>
            <a:xfrm>
              <a:off x="8113889" y="4886623"/>
              <a:ext cx="73025" cy="427990"/>
            </a:xfrm>
            <a:custGeom>
              <a:avLst/>
              <a:gdLst/>
              <a:ahLst/>
              <a:cxnLst/>
              <a:rect l="l" t="t" r="r" b="b"/>
              <a:pathLst>
                <a:path w="73025" h="427989">
                  <a:moveTo>
                    <a:pt x="72613" y="427612"/>
                  </a:moveTo>
                  <a:lnTo>
                    <a:pt x="0" y="42761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427612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83" name="object 483"/>
            <p:cNvSpPr/>
            <p:nvPr/>
          </p:nvSpPr>
          <p:spPr>
            <a:xfrm>
              <a:off x="8113889" y="4886623"/>
              <a:ext cx="73025" cy="427990"/>
            </a:xfrm>
            <a:custGeom>
              <a:avLst/>
              <a:gdLst/>
              <a:ahLst/>
              <a:cxnLst/>
              <a:rect l="l" t="t" r="r" b="b"/>
              <a:pathLst>
                <a:path w="73025" h="427989">
                  <a:moveTo>
                    <a:pt x="0" y="0"/>
                  </a:moveTo>
                  <a:lnTo>
                    <a:pt x="72613" y="0"/>
                  </a:lnTo>
                  <a:lnTo>
                    <a:pt x="72613" y="427612"/>
                  </a:lnTo>
                  <a:lnTo>
                    <a:pt x="0" y="42761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84" name="object 484"/>
            <p:cNvSpPr/>
            <p:nvPr/>
          </p:nvSpPr>
          <p:spPr>
            <a:xfrm>
              <a:off x="8033207" y="4943100"/>
              <a:ext cx="73025" cy="371475"/>
            </a:xfrm>
            <a:custGeom>
              <a:avLst/>
              <a:gdLst/>
              <a:ahLst/>
              <a:cxnLst/>
              <a:rect l="l" t="t" r="r" b="b"/>
              <a:pathLst>
                <a:path w="73025" h="371475">
                  <a:moveTo>
                    <a:pt x="72613" y="371135"/>
                  </a:moveTo>
                  <a:lnTo>
                    <a:pt x="0" y="37113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71135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85" name="object 485"/>
            <p:cNvSpPr/>
            <p:nvPr/>
          </p:nvSpPr>
          <p:spPr>
            <a:xfrm>
              <a:off x="8033207" y="4943100"/>
              <a:ext cx="73025" cy="371475"/>
            </a:xfrm>
            <a:custGeom>
              <a:avLst/>
              <a:gdLst/>
              <a:ahLst/>
              <a:cxnLst/>
              <a:rect l="l" t="t" r="r" b="b"/>
              <a:pathLst>
                <a:path w="73025" h="371475">
                  <a:moveTo>
                    <a:pt x="0" y="0"/>
                  </a:moveTo>
                  <a:lnTo>
                    <a:pt x="72613" y="0"/>
                  </a:lnTo>
                  <a:lnTo>
                    <a:pt x="72613" y="371135"/>
                  </a:lnTo>
                  <a:lnTo>
                    <a:pt x="0" y="37113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86" name="object 486"/>
            <p:cNvSpPr/>
            <p:nvPr/>
          </p:nvSpPr>
          <p:spPr>
            <a:xfrm>
              <a:off x="7960594" y="4951168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72613" y="363067"/>
                  </a:moveTo>
                  <a:lnTo>
                    <a:pt x="0" y="36306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63067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87" name="object 487"/>
            <p:cNvSpPr/>
            <p:nvPr/>
          </p:nvSpPr>
          <p:spPr>
            <a:xfrm>
              <a:off x="7960594" y="4951168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0" y="0"/>
                  </a:moveTo>
                  <a:lnTo>
                    <a:pt x="72613" y="0"/>
                  </a:lnTo>
                  <a:lnTo>
                    <a:pt x="72613" y="363067"/>
                  </a:lnTo>
                  <a:lnTo>
                    <a:pt x="0" y="36306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88" name="object 488"/>
            <p:cNvSpPr/>
            <p:nvPr/>
          </p:nvSpPr>
          <p:spPr>
            <a:xfrm>
              <a:off x="7879913" y="4951168"/>
              <a:ext cx="73025" cy="371475"/>
            </a:xfrm>
            <a:custGeom>
              <a:avLst/>
              <a:gdLst/>
              <a:ahLst/>
              <a:cxnLst/>
              <a:rect l="l" t="t" r="r" b="b"/>
              <a:pathLst>
                <a:path w="73025" h="371475">
                  <a:moveTo>
                    <a:pt x="72613" y="371135"/>
                  </a:moveTo>
                  <a:lnTo>
                    <a:pt x="0" y="37113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71135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89" name="object 489"/>
            <p:cNvSpPr/>
            <p:nvPr/>
          </p:nvSpPr>
          <p:spPr>
            <a:xfrm>
              <a:off x="7879913" y="4951168"/>
              <a:ext cx="73025" cy="371475"/>
            </a:xfrm>
            <a:custGeom>
              <a:avLst/>
              <a:gdLst/>
              <a:ahLst/>
              <a:cxnLst/>
              <a:rect l="l" t="t" r="r" b="b"/>
              <a:pathLst>
                <a:path w="73025" h="371475">
                  <a:moveTo>
                    <a:pt x="0" y="0"/>
                  </a:moveTo>
                  <a:lnTo>
                    <a:pt x="72613" y="0"/>
                  </a:lnTo>
                  <a:lnTo>
                    <a:pt x="72613" y="371135"/>
                  </a:lnTo>
                  <a:lnTo>
                    <a:pt x="0" y="37113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90" name="object 490"/>
            <p:cNvSpPr/>
            <p:nvPr/>
          </p:nvSpPr>
          <p:spPr>
            <a:xfrm>
              <a:off x="7807298" y="4959236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72613" y="363067"/>
                  </a:moveTo>
                  <a:lnTo>
                    <a:pt x="0" y="36306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63067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91" name="object 491"/>
            <p:cNvSpPr/>
            <p:nvPr/>
          </p:nvSpPr>
          <p:spPr>
            <a:xfrm>
              <a:off x="7807298" y="4959236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0" y="0"/>
                  </a:moveTo>
                  <a:lnTo>
                    <a:pt x="72613" y="0"/>
                  </a:lnTo>
                  <a:lnTo>
                    <a:pt x="72613" y="363067"/>
                  </a:lnTo>
                  <a:lnTo>
                    <a:pt x="0" y="36306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92" name="object 492"/>
            <p:cNvSpPr/>
            <p:nvPr/>
          </p:nvSpPr>
          <p:spPr>
            <a:xfrm>
              <a:off x="7726617" y="4967304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72613" y="363067"/>
                  </a:moveTo>
                  <a:lnTo>
                    <a:pt x="0" y="36306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63067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93" name="object 493"/>
            <p:cNvSpPr/>
            <p:nvPr/>
          </p:nvSpPr>
          <p:spPr>
            <a:xfrm>
              <a:off x="7726617" y="4967304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0" y="0"/>
                  </a:moveTo>
                  <a:lnTo>
                    <a:pt x="72613" y="0"/>
                  </a:lnTo>
                  <a:lnTo>
                    <a:pt x="72613" y="363067"/>
                  </a:lnTo>
                  <a:lnTo>
                    <a:pt x="0" y="36306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94" name="object 494"/>
            <p:cNvSpPr/>
            <p:nvPr/>
          </p:nvSpPr>
          <p:spPr>
            <a:xfrm>
              <a:off x="7654004" y="4983441"/>
              <a:ext cx="73025" cy="355600"/>
            </a:xfrm>
            <a:custGeom>
              <a:avLst/>
              <a:gdLst/>
              <a:ahLst/>
              <a:cxnLst/>
              <a:rect l="l" t="t" r="r" b="b"/>
              <a:pathLst>
                <a:path w="73025" h="355600">
                  <a:moveTo>
                    <a:pt x="72613" y="354999"/>
                  </a:moveTo>
                  <a:lnTo>
                    <a:pt x="0" y="35499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54999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95" name="object 495"/>
            <p:cNvSpPr/>
            <p:nvPr/>
          </p:nvSpPr>
          <p:spPr>
            <a:xfrm>
              <a:off x="7654004" y="4983441"/>
              <a:ext cx="73025" cy="355600"/>
            </a:xfrm>
            <a:custGeom>
              <a:avLst/>
              <a:gdLst/>
              <a:ahLst/>
              <a:cxnLst/>
              <a:rect l="l" t="t" r="r" b="b"/>
              <a:pathLst>
                <a:path w="73025" h="355600">
                  <a:moveTo>
                    <a:pt x="0" y="0"/>
                  </a:moveTo>
                  <a:lnTo>
                    <a:pt x="72613" y="0"/>
                  </a:lnTo>
                  <a:lnTo>
                    <a:pt x="72613" y="354999"/>
                  </a:lnTo>
                  <a:lnTo>
                    <a:pt x="0" y="35499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96" name="object 496"/>
            <p:cNvSpPr/>
            <p:nvPr/>
          </p:nvSpPr>
          <p:spPr>
            <a:xfrm>
              <a:off x="7573322" y="4991509"/>
              <a:ext cx="73025" cy="347345"/>
            </a:xfrm>
            <a:custGeom>
              <a:avLst/>
              <a:gdLst/>
              <a:ahLst/>
              <a:cxnLst/>
              <a:rect l="l" t="t" r="r" b="b"/>
              <a:pathLst>
                <a:path w="73025" h="347345">
                  <a:moveTo>
                    <a:pt x="72613" y="346931"/>
                  </a:moveTo>
                  <a:lnTo>
                    <a:pt x="0" y="34693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46931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97" name="object 497"/>
            <p:cNvSpPr/>
            <p:nvPr/>
          </p:nvSpPr>
          <p:spPr>
            <a:xfrm>
              <a:off x="7573322" y="4991509"/>
              <a:ext cx="73025" cy="347345"/>
            </a:xfrm>
            <a:custGeom>
              <a:avLst/>
              <a:gdLst/>
              <a:ahLst/>
              <a:cxnLst/>
              <a:rect l="l" t="t" r="r" b="b"/>
              <a:pathLst>
                <a:path w="73025" h="347345">
                  <a:moveTo>
                    <a:pt x="0" y="0"/>
                  </a:moveTo>
                  <a:lnTo>
                    <a:pt x="72613" y="0"/>
                  </a:lnTo>
                  <a:lnTo>
                    <a:pt x="72613" y="346931"/>
                  </a:lnTo>
                  <a:lnTo>
                    <a:pt x="0" y="34693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98" name="object 498"/>
            <p:cNvSpPr/>
            <p:nvPr/>
          </p:nvSpPr>
          <p:spPr>
            <a:xfrm>
              <a:off x="7500709" y="4991509"/>
              <a:ext cx="73025" cy="355600"/>
            </a:xfrm>
            <a:custGeom>
              <a:avLst/>
              <a:gdLst/>
              <a:ahLst/>
              <a:cxnLst/>
              <a:rect l="l" t="t" r="r" b="b"/>
              <a:pathLst>
                <a:path w="73025" h="355600">
                  <a:moveTo>
                    <a:pt x="72613" y="354999"/>
                  </a:moveTo>
                  <a:lnTo>
                    <a:pt x="0" y="35499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54999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99" name="object 499"/>
            <p:cNvSpPr/>
            <p:nvPr/>
          </p:nvSpPr>
          <p:spPr>
            <a:xfrm>
              <a:off x="7500709" y="4991509"/>
              <a:ext cx="73025" cy="355600"/>
            </a:xfrm>
            <a:custGeom>
              <a:avLst/>
              <a:gdLst/>
              <a:ahLst/>
              <a:cxnLst/>
              <a:rect l="l" t="t" r="r" b="b"/>
              <a:pathLst>
                <a:path w="73025" h="355600">
                  <a:moveTo>
                    <a:pt x="0" y="0"/>
                  </a:moveTo>
                  <a:lnTo>
                    <a:pt x="72613" y="0"/>
                  </a:lnTo>
                  <a:lnTo>
                    <a:pt x="72613" y="354999"/>
                  </a:lnTo>
                  <a:lnTo>
                    <a:pt x="0" y="35499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00" name="object 500"/>
            <p:cNvSpPr/>
            <p:nvPr/>
          </p:nvSpPr>
          <p:spPr>
            <a:xfrm>
              <a:off x="7428095" y="4999577"/>
              <a:ext cx="73025" cy="347345"/>
            </a:xfrm>
            <a:custGeom>
              <a:avLst/>
              <a:gdLst/>
              <a:ahLst/>
              <a:cxnLst/>
              <a:rect l="l" t="t" r="r" b="b"/>
              <a:pathLst>
                <a:path w="73025" h="347345">
                  <a:moveTo>
                    <a:pt x="72613" y="346931"/>
                  </a:moveTo>
                  <a:lnTo>
                    <a:pt x="0" y="34693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46931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01" name="object 501"/>
            <p:cNvSpPr/>
            <p:nvPr/>
          </p:nvSpPr>
          <p:spPr>
            <a:xfrm>
              <a:off x="7428095" y="4999577"/>
              <a:ext cx="73025" cy="347345"/>
            </a:xfrm>
            <a:custGeom>
              <a:avLst/>
              <a:gdLst/>
              <a:ahLst/>
              <a:cxnLst/>
              <a:rect l="l" t="t" r="r" b="b"/>
              <a:pathLst>
                <a:path w="73025" h="347345">
                  <a:moveTo>
                    <a:pt x="0" y="0"/>
                  </a:moveTo>
                  <a:lnTo>
                    <a:pt x="72613" y="0"/>
                  </a:lnTo>
                  <a:lnTo>
                    <a:pt x="72613" y="346931"/>
                  </a:lnTo>
                  <a:lnTo>
                    <a:pt x="0" y="34693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02" name="object 502"/>
            <p:cNvSpPr/>
            <p:nvPr/>
          </p:nvSpPr>
          <p:spPr>
            <a:xfrm>
              <a:off x="7347413" y="5007645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72613" y="338862"/>
                  </a:moveTo>
                  <a:lnTo>
                    <a:pt x="0" y="33886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38862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03" name="object 503"/>
            <p:cNvSpPr/>
            <p:nvPr/>
          </p:nvSpPr>
          <p:spPr>
            <a:xfrm>
              <a:off x="7347413" y="5007645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0" y="0"/>
                  </a:moveTo>
                  <a:lnTo>
                    <a:pt x="72613" y="0"/>
                  </a:lnTo>
                  <a:lnTo>
                    <a:pt x="72613" y="338862"/>
                  </a:lnTo>
                  <a:lnTo>
                    <a:pt x="0" y="33886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04" name="object 504"/>
            <p:cNvSpPr/>
            <p:nvPr/>
          </p:nvSpPr>
          <p:spPr>
            <a:xfrm>
              <a:off x="7274800" y="5015713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72613" y="338862"/>
                  </a:moveTo>
                  <a:lnTo>
                    <a:pt x="0" y="33886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38862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05" name="object 505"/>
            <p:cNvSpPr/>
            <p:nvPr/>
          </p:nvSpPr>
          <p:spPr>
            <a:xfrm>
              <a:off x="7274800" y="5015713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0" y="0"/>
                  </a:moveTo>
                  <a:lnTo>
                    <a:pt x="72613" y="0"/>
                  </a:lnTo>
                  <a:lnTo>
                    <a:pt x="72613" y="338862"/>
                  </a:lnTo>
                  <a:lnTo>
                    <a:pt x="0" y="33886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06" name="object 506"/>
            <p:cNvSpPr/>
            <p:nvPr/>
          </p:nvSpPr>
          <p:spPr>
            <a:xfrm>
              <a:off x="7194118" y="5015713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72613" y="338862"/>
                  </a:moveTo>
                  <a:lnTo>
                    <a:pt x="0" y="33886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38862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07" name="object 507"/>
            <p:cNvSpPr/>
            <p:nvPr/>
          </p:nvSpPr>
          <p:spPr>
            <a:xfrm>
              <a:off x="7194118" y="5015713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0" y="0"/>
                  </a:moveTo>
                  <a:lnTo>
                    <a:pt x="72613" y="0"/>
                  </a:lnTo>
                  <a:lnTo>
                    <a:pt x="72613" y="338862"/>
                  </a:lnTo>
                  <a:lnTo>
                    <a:pt x="0" y="33886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08" name="object 508"/>
            <p:cNvSpPr/>
            <p:nvPr/>
          </p:nvSpPr>
          <p:spPr>
            <a:xfrm>
              <a:off x="7121505" y="5023781"/>
              <a:ext cx="73025" cy="330835"/>
            </a:xfrm>
            <a:custGeom>
              <a:avLst/>
              <a:gdLst/>
              <a:ahLst/>
              <a:cxnLst/>
              <a:rect l="l" t="t" r="r" b="b"/>
              <a:pathLst>
                <a:path w="73025" h="330835">
                  <a:moveTo>
                    <a:pt x="72613" y="330794"/>
                  </a:moveTo>
                  <a:lnTo>
                    <a:pt x="0" y="330794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30794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09" name="object 509"/>
            <p:cNvSpPr/>
            <p:nvPr/>
          </p:nvSpPr>
          <p:spPr>
            <a:xfrm>
              <a:off x="7121505" y="5023781"/>
              <a:ext cx="73025" cy="330835"/>
            </a:xfrm>
            <a:custGeom>
              <a:avLst/>
              <a:gdLst/>
              <a:ahLst/>
              <a:cxnLst/>
              <a:rect l="l" t="t" r="r" b="b"/>
              <a:pathLst>
                <a:path w="73025" h="330835">
                  <a:moveTo>
                    <a:pt x="0" y="0"/>
                  </a:moveTo>
                  <a:lnTo>
                    <a:pt x="72613" y="0"/>
                  </a:lnTo>
                  <a:lnTo>
                    <a:pt x="72613" y="330794"/>
                  </a:lnTo>
                  <a:lnTo>
                    <a:pt x="0" y="33079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10" name="object 510"/>
            <p:cNvSpPr/>
            <p:nvPr/>
          </p:nvSpPr>
          <p:spPr>
            <a:xfrm>
              <a:off x="7040823" y="5039918"/>
              <a:ext cx="73025" cy="323215"/>
            </a:xfrm>
            <a:custGeom>
              <a:avLst/>
              <a:gdLst/>
              <a:ahLst/>
              <a:cxnLst/>
              <a:rect l="l" t="t" r="r" b="b"/>
              <a:pathLst>
                <a:path w="73025" h="323214">
                  <a:moveTo>
                    <a:pt x="72613" y="322726"/>
                  </a:moveTo>
                  <a:lnTo>
                    <a:pt x="0" y="32272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22726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11" name="object 511"/>
            <p:cNvSpPr/>
            <p:nvPr/>
          </p:nvSpPr>
          <p:spPr>
            <a:xfrm>
              <a:off x="7040823" y="5039918"/>
              <a:ext cx="73025" cy="323215"/>
            </a:xfrm>
            <a:custGeom>
              <a:avLst/>
              <a:gdLst/>
              <a:ahLst/>
              <a:cxnLst/>
              <a:rect l="l" t="t" r="r" b="b"/>
              <a:pathLst>
                <a:path w="73025" h="323214">
                  <a:moveTo>
                    <a:pt x="0" y="0"/>
                  </a:moveTo>
                  <a:lnTo>
                    <a:pt x="72613" y="0"/>
                  </a:lnTo>
                  <a:lnTo>
                    <a:pt x="72613" y="322726"/>
                  </a:lnTo>
                  <a:lnTo>
                    <a:pt x="0" y="32272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12" name="object 512"/>
            <p:cNvSpPr/>
            <p:nvPr/>
          </p:nvSpPr>
          <p:spPr>
            <a:xfrm>
              <a:off x="6960141" y="5056054"/>
              <a:ext cx="73025" cy="314960"/>
            </a:xfrm>
            <a:custGeom>
              <a:avLst/>
              <a:gdLst/>
              <a:ahLst/>
              <a:cxnLst/>
              <a:rect l="l" t="t" r="r" b="b"/>
              <a:pathLst>
                <a:path w="73025" h="314960">
                  <a:moveTo>
                    <a:pt x="72613" y="314658"/>
                  </a:moveTo>
                  <a:lnTo>
                    <a:pt x="0" y="314658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14658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13" name="object 513"/>
            <p:cNvSpPr/>
            <p:nvPr/>
          </p:nvSpPr>
          <p:spPr>
            <a:xfrm>
              <a:off x="6960141" y="5056054"/>
              <a:ext cx="73025" cy="314960"/>
            </a:xfrm>
            <a:custGeom>
              <a:avLst/>
              <a:gdLst/>
              <a:ahLst/>
              <a:cxnLst/>
              <a:rect l="l" t="t" r="r" b="b"/>
              <a:pathLst>
                <a:path w="73025" h="314960">
                  <a:moveTo>
                    <a:pt x="0" y="0"/>
                  </a:moveTo>
                  <a:lnTo>
                    <a:pt x="72613" y="0"/>
                  </a:lnTo>
                  <a:lnTo>
                    <a:pt x="72613" y="314658"/>
                  </a:lnTo>
                  <a:lnTo>
                    <a:pt x="0" y="31465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14" name="object 514"/>
            <p:cNvSpPr/>
            <p:nvPr/>
          </p:nvSpPr>
          <p:spPr>
            <a:xfrm>
              <a:off x="6887528" y="5064122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72613" y="306590"/>
                  </a:moveTo>
                  <a:lnTo>
                    <a:pt x="0" y="3065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06590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15" name="object 515"/>
            <p:cNvSpPr/>
            <p:nvPr/>
          </p:nvSpPr>
          <p:spPr>
            <a:xfrm>
              <a:off x="6887528" y="5064122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0" y="0"/>
                  </a:moveTo>
                  <a:lnTo>
                    <a:pt x="72613" y="0"/>
                  </a:lnTo>
                  <a:lnTo>
                    <a:pt x="72613" y="306590"/>
                  </a:lnTo>
                  <a:lnTo>
                    <a:pt x="0" y="3065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16" name="object 516"/>
            <p:cNvSpPr/>
            <p:nvPr/>
          </p:nvSpPr>
          <p:spPr>
            <a:xfrm>
              <a:off x="6806846" y="5080258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72613" y="298522"/>
                  </a:moveTo>
                  <a:lnTo>
                    <a:pt x="0" y="29852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8522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17" name="object 517"/>
            <p:cNvSpPr/>
            <p:nvPr/>
          </p:nvSpPr>
          <p:spPr>
            <a:xfrm>
              <a:off x="6806846" y="5080258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0" y="0"/>
                  </a:moveTo>
                  <a:lnTo>
                    <a:pt x="72613" y="0"/>
                  </a:lnTo>
                  <a:lnTo>
                    <a:pt x="72613" y="298522"/>
                  </a:lnTo>
                  <a:lnTo>
                    <a:pt x="0" y="29852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18" name="object 518"/>
            <p:cNvSpPr/>
            <p:nvPr/>
          </p:nvSpPr>
          <p:spPr>
            <a:xfrm>
              <a:off x="6734232" y="5096395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72613" y="290453"/>
                  </a:moveTo>
                  <a:lnTo>
                    <a:pt x="0" y="29045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0453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19" name="object 519"/>
            <p:cNvSpPr/>
            <p:nvPr/>
          </p:nvSpPr>
          <p:spPr>
            <a:xfrm>
              <a:off x="6734232" y="5096395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0" y="0"/>
                  </a:moveTo>
                  <a:lnTo>
                    <a:pt x="72613" y="0"/>
                  </a:lnTo>
                  <a:lnTo>
                    <a:pt x="72613" y="290453"/>
                  </a:lnTo>
                  <a:lnTo>
                    <a:pt x="0" y="29045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20" name="object 520"/>
            <p:cNvSpPr/>
            <p:nvPr/>
          </p:nvSpPr>
          <p:spPr>
            <a:xfrm>
              <a:off x="6653551" y="5160940"/>
              <a:ext cx="73025" cy="274320"/>
            </a:xfrm>
            <a:custGeom>
              <a:avLst/>
              <a:gdLst/>
              <a:ahLst/>
              <a:cxnLst/>
              <a:rect l="l" t="t" r="r" b="b"/>
              <a:pathLst>
                <a:path w="73025" h="274320">
                  <a:moveTo>
                    <a:pt x="72613" y="274317"/>
                  </a:moveTo>
                  <a:lnTo>
                    <a:pt x="0" y="27431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74317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21" name="object 521"/>
            <p:cNvSpPr/>
            <p:nvPr/>
          </p:nvSpPr>
          <p:spPr>
            <a:xfrm>
              <a:off x="6653551" y="5160940"/>
              <a:ext cx="73025" cy="274320"/>
            </a:xfrm>
            <a:custGeom>
              <a:avLst/>
              <a:gdLst/>
              <a:ahLst/>
              <a:cxnLst/>
              <a:rect l="l" t="t" r="r" b="b"/>
              <a:pathLst>
                <a:path w="73025" h="274320">
                  <a:moveTo>
                    <a:pt x="0" y="0"/>
                  </a:moveTo>
                  <a:lnTo>
                    <a:pt x="72613" y="0"/>
                  </a:lnTo>
                  <a:lnTo>
                    <a:pt x="72613" y="274317"/>
                  </a:lnTo>
                  <a:lnTo>
                    <a:pt x="0" y="27431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22" name="object 522"/>
            <p:cNvSpPr/>
            <p:nvPr/>
          </p:nvSpPr>
          <p:spPr>
            <a:xfrm>
              <a:off x="6580938" y="5169009"/>
              <a:ext cx="73025" cy="266700"/>
            </a:xfrm>
            <a:custGeom>
              <a:avLst/>
              <a:gdLst/>
              <a:ahLst/>
              <a:cxnLst/>
              <a:rect l="l" t="t" r="r" b="b"/>
              <a:pathLst>
                <a:path w="73025" h="266700">
                  <a:moveTo>
                    <a:pt x="72613" y="266249"/>
                  </a:moveTo>
                  <a:lnTo>
                    <a:pt x="0" y="26624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66249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23" name="object 523"/>
            <p:cNvSpPr/>
            <p:nvPr/>
          </p:nvSpPr>
          <p:spPr>
            <a:xfrm>
              <a:off x="6580938" y="5169009"/>
              <a:ext cx="73025" cy="266700"/>
            </a:xfrm>
            <a:custGeom>
              <a:avLst/>
              <a:gdLst/>
              <a:ahLst/>
              <a:cxnLst/>
              <a:rect l="l" t="t" r="r" b="b"/>
              <a:pathLst>
                <a:path w="73025" h="266700">
                  <a:moveTo>
                    <a:pt x="0" y="0"/>
                  </a:moveTo>
                  <a:lnTo>
                    <a:pt x="72613" y="0"/>
                  </a:lnTo>
                  <a:lnTo>
                    <a:pt x="72613" y="266249"/>
                  </a:lnTo>
                  <a:lnTo>
                    <a:pt x="0" y="26624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24" name="object 524"/>
            <p:cNvSpPr/>
            <p:nvPr/>
          </p:nvSpPr>
          <p:spPr>
            <a:xfrm>
              <a:off x="6508324" y="5177077"/>
              <a:ext cx="73025" cy="258445"/>
            </a:xfrm>
            <a:custGeom>
              <a:avLst/>
              <a:gdLst/>
              <a:ahLst/>
              <a:cxnLst/>
              <a:rect l="l" t="t" r="r" b="b"/>
              <a:pathLst>
                <a:path w="73025" h="258445">
                  <a:moveTo>
                    <a:pt x="72613" y="258181"/>
                  </a:moveTo>
                  <a:lnTo>
                    <a:pt x="0" y="2581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58181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25" name="object 525"/>
            <p:cNvSpPr/>
            <p:nvPr/>
          </p:nvSpPr>
          <p:spPr>
            <a:xfrm>
              <a:off x="6508324" y="5177077"/>
              <a:ext cx="73025" cy="258445"/>
            </a:xfrm>
            <a:custGeom>
              <a:avLst/>
              <a:gdLst/>
              <a:ahLst/>
              <a:cxnLst/>
              <a:rect l="l" t="t" r="r" b="b"/>
              <a:pathLst>
                <a:path w="73025" h="258445">
                  <a:moveTo>
                    <a:pt x="0" y="0"/>
                  </a:moveTo>
                  <a:lnTo>
                    <a:pt x="72613" y="0"/>
                  </a:lnTo>
                  <a:lnTo>
                    <a:pt x="72613" y="258181"/>
                  </a:lnTo>
                  <a:lnTo>
                    <a:pt x="0" y="2581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26" name="object 526"/>
            <p:cNvSpPr/>
            <p:nvPr/>
          </p:nvSpPr>
          <p:spPr>
            <a:xfrm>
              <a:off x="6427642" y="5177077"/>
              <a:ext cx="73025" cy="266700"/>
            </a:xfrm>
            <a:custGeom>
              <a:avLst/>
              <a:gdLst/>
              <a:ahLst/>
              <a:cxnLst/>
              <a:rect l="l" t="t" r="r" b="b"/>
              <a:pathLst>
                <a:path w="73025" h="266700">
                  <a:moveTo>
                    <a:pt x="72613" y="266249"/>
                  </a:moveTo>
                  <a:lnTo>
                    <a:pt x="0" y="26624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66249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27" name="object 527"/>
            <p:cNvSpPr/>
            <p:nvPr/>
          </p:nvSpPr>
          <p:spPr>
            <a:xfrm>
              <a:off x="6427642" y="5177077"/>
              <a:ext cx="73025" cy="266700"/>
            </a:xfrm>
            <a:custGeom>
              <a:avLst/>
              <a:gdLst/>
              <a:ahLst/>
              <a:cxnLst/>
              <a:rect l="l" t="t" r="r" b="b"/>
              <a:pathLst>
                <a:path w="73025" h="266700">
                  <a:moveTo>
                    <a:pt x="0" y="0"/>
                  </a:moveTo>
                  <a:lnTo>
                    <a:pt x="72613" y="0"/>
                  </a:lnTo>
                  <a:lnTo>
                    <a:pt x="72613" y="266249"/>
                  </a:lnTo>
                  <a:lnTo>
                    <a:pt x="0" y="26624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28" name="object 528"/>
            <p:cNvSpPr/>
            <p:nvPr/>
          </p:nvSpPr>
          <p:spPr>
            <a:xfrm>
              <a:off x="6355029" y="5177077"/>
              <a:ext cx="73025" cy="266700"/>
            </a:xfrm>
            <a:custGeom>
              <a:avLst/>
              <a:gdLst/>
              <a:ahLst/>
              <a:cxnLst/>
              <a:rect l="l" t="t" r="r" b="b"/>
              <a:pathLst>
                <a:path w="73025" h="266700">
                  <a:moveTo>
                    <a:pt x="72613" y="266249"/>
                  </a:moveTo>
                  <a:lnTo>
                    <a:pt x="0" y="26624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66249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29" name="object 529"/>
            <p:cNvSpPr/>
            <p:nvPr/>
          </p:nvSpPr>
          <p:spPr>
            <a:xfrm>
              <a:off x="6355029" y="5177077"/>
              <a:ext cx="73025" cy="266700"/>
            </a:xfrm>
            <a:custGeom>
              <a:avLst/>
              <a:gdLst/>
              <a:ahLst/>
              <a:cxnLst/>
              <a:rect l="l" t="t" r="r" b="b"/>
              <a:pathLst>
                <a:path w="73025" h="266700">
                  <a:moveTo>
                    <a:pt x="0" y="0"/>
                  </a:moveTo>
                  <a:lnTo>
                    <a:pt x="72613" y="0"/>
                  </a:lnTo>
                  <a:lnTo>
                    <a:pt x="72613" y="266249"/>
                  </a:lnTo>
                  <a:lnTo>
                    <a:pt x="0" y="26624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30" name="object 530"/>
            <p:cNvSpPr/>
            <p:nvPr/>
          </p:nvSpPr>
          <p:spPr>
            <a:xfrm>
              <a:off x="6274347" y="5169009"/>
              <a:ext cx="73025" cy="274320"/>
            </a:xfrm>
            <a:custGeom>
              <a:avLst/>
              <a:gdLst/>
              <a:ahLst/>
              <a:cxnLst/>
              <a:rect l="l" t="t" r="r" b="b"/>
              <a:pathLst>
                <a:path w="73025" h="274320">
                  <a:moveTo>
                    <a:pt x="72613" y="274317"/>
                  </a:moveTo>
                  <a:lnTo>
                    <a:pt x="0" y="27431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74317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31" name="object 531"/>
            <p:cNvSpPr/>
            <p:nvPr/>
          </p:nvSpPr>
          <p:spPr>
            <a:xfrm>
              <a:off x="6274347" y="5169009"/>
              <a:ext cx="73025" cy="274320"/>
            </a:xfrm>
            <a:custGeom>
              <a:avLst/>
              <a:gdLst/>
              <a:ahLst/>
              <a:cxnLst/>
              <a:rect l="l" t="t" r="r" b="b"/>
              <a:pathLst>
                <a:path w="73025" h="274320">
                  <a:moveTo>
                    <a:pt x="0" y="0"/>
                  </a:moveTo>
                  <a:lnTo>
                    <a:pt x="72613" y="0"/>
                  </a:lnTo>
                  <a:lnTo>
                    <a:pt x="72613" y="274317"/>
                  </a:lnTo>
                  <a:lnTo>
                    <a:pt x="0" y="27431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32" name="object 532"/>
            <p:cNvSpPr/>
            <p:nvPr/>
          </p:nvSpPr>
          <p:spPr>
            <a:xfrm>
              <a:off x="6201734" y="5169009"/>
              <a:ext cx="73025" cy="274320"/>
            </a:xfrm>
            <a:custGeom>
              <a:avLst/>
              <a:gdLst/>
              <a:ahLst/>
              <a:cxnLst/>
              <a:rect l="l" t="t" r="r" b="b"/>
              <a:pathLst>
                <a:path w="73025" h="274320">
                  <a:moveTo>
                    <a:pt x="72613" y="274317"/>
                  </a:moveTo>
                  <a:lnTo>
                    <a:pt x="0" y="27431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74317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33" name="object 533"/>
            <p:cNvSpPr/>
            <p:nvPr/>
          </p:nvSpPr>
          <p:spPr>
            <a:xfrm>
              <a:off x="6201734" y="5169009"/>
              <a:ext cx="73025" cy="274320"/>
            </a:xfrm>
            <a:custGeom>
              <a:avLst/>
              <a:gdLst/>
              <a:ahLst/>
              <a:cxnLst/>
              <a:rect l="l" t="t" r="r" b="b"/>
              <a:pathLst>
                <a:path w="73025" h="274320">
                  <a:moveTo>
                    <a:pt x="0" y="0"/>
                  </a:moveTo>
                  <a:lnTo>
                    <a:pt x="72613" y="0"/>
                  </a:lnTo>
                  <a:lnTo>
                    <a:pt x="72613" y="274317"/>
                  </a:lnTo>
                  <a:lnTo>
                    <a:pt x="0" y="27431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34" name="object 534"/>
            <p:cNvSpPr/>
            <p:nvPr/>
          </p:nvSpPr>
          <p:spPr>
            <a:xfrm>
              <a:off x="6121052" y="5177077"/>
              <a:ext cx="73025" cy="266700"/>
            </a:xfrm>
            <a:custGeom>
              <a:avLst/>
              <a:gdLst/>
              <a:ahLst/>
              <a:cxnLst/>
              <a:rect l="l" t="t" r="r" b="b"/>
              <a:pathLst>
                <a:path w="73025" h="266700">
                  <a:moveTo>
                    <a:pt x="72613" y="266249"/>
                  </a:moveTo>
                  <a:lnTo>
                    <a:pt x="0" y="26624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66249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35" name="object 535"/>
            <p:cNvSpPr/>
            <p:nvPr/>
          </p:nvSpPr>
          <p:spPr>
            <a:xfrm>
              <a:off x="6121052" y="5177077"/>
              <a:ext cx="73025" cy="266700"/>
            </a:xfrm>
            <a:custGeom>
              <a:avLst/>
              <a:gdLst/>
              <a:ahLst/>
              <a:cxnLst/>
              <a:rect l="l" t="t" r="r" b="b"/>
              <a:pathLst>
                <a:path w="73025" h="266700">
                  <a:moveTo>
                    <a:pt x="0" y="0"/>
                  </a:moveTo>
                  <a:lnTo>
                    <a:pt x="72613" y="0"/>
                  </a:lnTo>
                  <a:lnTo>
                    <a:pt x="72613" y="266249"/>
                  </a:lnTo>
                  <a:lnTo>
                    <a:pt x="0" y="26624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36" name="object 536"/>
            <p:cNvSpPr/>
            <p:nvPr/>
          </p:nvSpPr>
          <p:spPr>
            <a:xfrm>
              <a:off x="6040370" y="5169009"/>
              <a:ext cx="73025" cy="274320"/>
            </a:xfrm>
            <a:custGeom>
              <a:avLst/>
              <a:gdLst/>
              <a:ahLst/>
              <a:cxnLst/>
              <a:rect l="l" t="t" r="r" b="b"/>
              <a:pathLst>
                <a:path w="73025" h="274320">
                  <a:moveTo>
                    <a:pt x="72613" y="274317"/>
                  </a:moveTo>
                  <a:lnTo>
                    <a:pt x="0" y="27431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74317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37" name="object 537"/>
            <p:cNvSpPr/>
            <p:nvPr/>
          </p:nvSpPr>
          <p:spPr>
            <a:xfrm>
              <a:off x="6040370" y="5169009"/>
              <a:ext cx="73025" cy="274320"/>
            </a:xfrm>
            <a:custGeom>
              <a:avLst/>
              <a:gdLst/>
              <a:ahLst/>
              <a:cxnLst/>
              <a:rect l="l" t="t" r="r" b="b"/>
              <a:pathLst>
                <a:path w="73025" h="274320">
                  <a:moveTo>
                    <a:pt x="0" y="0"/>
                  </a:moveTo>
                  <a:lnTo>
                    <a:pt x="72613" y="0"/>
                  </a:lnTo>
                  <a:lnTo>
                    <a:pt x="72613" y="274317"/>
                  </a:lnTo>
                  <a:lnTo>
                    <a:pt x="0" y="27431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38" name="object 538"/>
            <p:cNvSpPr/>
            <p:nvPr/>
          </p:nvSpPr>
          <p:spPr>
            <a:xfrm>
              <a:off x="5967757" y="5169009"/>
              <a:ext cx="73025" cy="274320"/>
            </a:xfrm>
            <a:custGeom>
              <a:avLst/>
              <a:gdLst/>
              <a:ahLst/>
              <a:cxnLst/>
              <a:rect l="l" t="t" r="r" b="b"/>
              <a:pathLst>
                <a:path w="73025" h="274320">
                  <a:moveTo>
                    <a:pt x="72613" y="274317"/>
                  </a:moveTo>
                  <a:lnTo>
                    <a:pt x="0" y="27431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74317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39" name="object 539"/>
            <p:cNvSpPr/>
            <p:nvPr/>
          </p:nvSpPr>
          <p:spPr>
            <a:xfrm>
              <a:off x="5967757" y="5169009"/>
              <a:ext cx="73025" cy="274320"/>
            </a:xfrm>
            <a:custGeom>
              <a:avLst/>
              <a:gdLst/>
              <a:ahLst/>
              <a:cxnLst/>
              <a:rect l="l" t="t" r="r" b="b"/>
              <a:pathLst>
                <a:path w="73025" h="274320">
                  <a:moveTo>
                    <a:pt x="0" y="0"/>
                  </a:moveTo>
                  <a:lnTo>
                    <a:pt x="72613" y="0"/>
                  </a:lnTo>
                  <a:lnTo>
                    <a:pt x="72613" y="274317"/>
                  </a:lnTo>
                  <a:lnTo>
                    <a:pt x="0" y="27431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40" name="object 540"/>
            <p:cNvSpPr/>
            <p:nvPr/>
          </p:nvSpPr>
          <p:spPr>
            <a:xfrm>
              <a:off x="5887075" y="5160940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72613" y="282385"/>
                  </a:moveTo>
                  <a:lnTo>
                    <a:pt x="0" y="28238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82385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41" name="object 541"/>
            <p:cNvSpPr/>
            <p:nvPr/>
          </p:nvSpPr>
          <p:spPr>
            <a:xfrm>
              <a:off x="5887075" y="5160940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0" y="0"/>
                  </a:moveTo>
                  <a:lnTo>
                    <a:pt x="72613" y="0"/>
                  </a:lnTo>
                  <a:lnTo>
                    <a:pt x="72613" y="282385"/>
                  </a:lnTo>
                  <a:lnTo>
                    <a:pt x="0" y="28238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42" name="object 542"/>
            <p:cNvSpPr/>
            <p:nvPr/>
          </p:nvSpPr>
          <p:spPr>
            <a:xfrm>
              <a:off x="5814462" y="5152872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72613" y="290453"/>
                  </a:moveTo>
                  <a:lnTo>
                    <a:pt x="0" y="29045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0453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43" name="object 543"/>
            <p:cNvSpPr/>
            <p:nvPr/>
          </p:nvSpPr>
          <p:spPr>
            <a:xfrm>
              <a:off x="5814462" y="5152872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0" y="0"/>
                  </a:moveTo>
                  <a:lnTo>
                    <a:pt x="72613" y="0"/>
                  </a:lnTo>
                  <a:lnTo>
                    <a:pt x="72613" y="290453"/>
                  </a:lnTo>
                  <a:lnTo>
                    <a:pt x="0" y="29045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44" name="object 544"/>
            <p:cNvSpPr/>
            <p:nvPr/>
          </p:nvSpPr>
          <p:spPr>
            <a:xfrm>
              <a:off x="5733780" y="513673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72613" y="306590"/>
                  </a:moveTo>
                  <a:lnTo>
                    <a:pt x="0" y="3065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06590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45" name="object 545"/>
            <p:cNvSpPr/>
            <p:nvPr/>
          </p:nvSpPr>
          <p:spPr>
            <a:xfrm>
              <a:off x="5733780" y="513673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0" y="0"/>
                  </a:moveTo>
                  <a:lnTo>
                    <a:pt x="72613" y="0"/>
                  </a:lnTo>
                  <a:lnTo>
                    <a:pt x="72613" y="306590"/>
                  </a:lnTo>
                  <a:lnTo>
                    <a:pt x="0" y="3065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46" name="object 546"/>
            <p:cNvSpPr/>
            <p:nvPr/>
          </p:nvSpPr>
          <p:spPr>
            <a:xfrm>
              <a:off x="5669235" y="513673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72613" y="306590"/>
                  </a:moveTo>
                  <a:lnTo>
                    <a:pt x="0" y="3065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06590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47" name="object 547"/>
            <p:cNvSpPr/>
            <p:nvPr/>
          </p:nvSpPr>
          <p:spPr>
            <a:xfrm>
              <a:off x="5669235" y="5136736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0" y="0"/>
                  </a:moveTo>
                  <a:lnTo>
                    <a:pt x="72613" y="0"/>
                  </a:lnTo>
                  <a:lnTo>
                    <a:pt x="72613" y="306590"/>
                  </a:lnTo>
                  <a:lnTo>
                    <a:pt x="0" y="3065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48" name="object 548"/>
            <p:cNvSpPr/>
            <p:nvPr/>
          </p:nvSpPr>
          <p:spPr>
            <a:xfrm>
              <a:off x="5588553" y="5128668"/>
              <a:ext cx="73025" cy="314960"/>
            </a:xfrm>
            <a:custGeom>
              <a:avLst/>
              <a:gdLst/>
              <a:ahLst/>
              <a:cxnLst/>
              <a:rect l="l" t="t" r="r" b="b"/>
              <a:pathLst>
                <a:path w="73025" h="314960">
                  <a:moveTo>
                    <a:pt x="72613" y="314658"/>
                  </a:moveTo>
                  <a:lnTo>
                    <a:pt x="0" y="314658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14658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49" name="object 549"/>
            <p:cNvSpPr/>
            <p:nvPr/>
          </p:nvSpPr>
          <p:spPr>
            <a:xfrm>
              <a:off x="5588553" y="5128668"/>
              <a:ext cx="73025" cy="314960"/>
            </a:xfrm>
            <a:custGeom>
              <a:avLst/>
              <a:gdLst/>
              <a:ahLst/>
              <a:cxnLst/>
              <a:rect l="l" t="t" r="r" b="b"/>
              <a:pathLst>
                <a:path w="73025" h="314960">
                  <a:moveTo>
                    <a:pt x="0" y="0"/>
                  </a:moveTo>
                  <a:lnTo>
                    <a:pt x="72613" y="0"/>
                  </a:lnTo>
                  <a:lnTo>
                    <a:pt x="72613" y="314658"/>
                  </a:lnTo>
                  <a:lnTo>
                    <a:pt x="0" y="31465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50" name="object 550"/>
            <p:cNvSpPr/>
            <p:nvPr/>
          </p:nvSpPr>
          <p:spPr>
            <a:xfrm>
              <a:off x="5507871" y="5120599"/>
              <a:ext cx="73025" cy="323215"/>
            </a:xfrm>
            <a:custGeom>
              <a:avLst/>
              <a:gdLst/>
              <a:ahLst/>
              <a:cxnLst/>
              <a:rect l="l" t="t" r="r" b="b"/>
              <a:pathLst>
                <a:path w="73025" h="323214">
                  <a:moveTo>
                    <a:pt x="72613" y="322726"/>
                  </a:moveTo>
                  <a:lnTo>
                    <a:pt x="0" y="32272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22726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51" name="object 551"/>
            <p:cNvSpPr/>
            <p:nvPr/>
          </p:nvSpPr>
          <p:spPr>
            <a:xfrm>
              <a:off x="5507871" y="5120599"/>
              <a:ext cx="73025" cy="323215"/>
            </a:xfrm>
            <a:custGeom>
              <a:avLst/>
              <a:gdLst/>
              <a:ahLst/>
              <a:cxnLst/>
              <a:rect l="l" t="t" r="r" b="b"/>
              <a:pathLst>
                <a:path w="73025" h="323214">
                  <a:moveTo>
                    <a:pt x="0" y="0"/>
                  </a:moveTo>
                  <a:lnTo>
                    <a:pt x="72613" y="0"/>
                  </a:lnTo>
                  <a:lnTo>
                    <a:pt x="72613" y="322726"/>
                  </a:lnTo>
                  <a:lnTo>
                    <a:pt x="0" y="32272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52" name="object 552"/>
            <p:cNvSpPr/>
            <p:nvPr/>
          </p:nvSpPr>
          <p:spPr>
            <a:xfrm>
              <a:off x="5435258" y="5120599"/>
              <a:ext cx="73025" cy="323215"/>
            </a:xfrm>
            <a:custGeom>
              <a:avLst/>
              <a:gdLst/>
              <a:ahLst/>
              <a:cxnLst/>
              <a:rect l="l" t="t" r="r" b="b"/>
              <a:pathLst>
                <a:path w="73025" h="323214">
                  <a:moveTo>
                    <a:pt x="72613" y="322726"/>
                  </a:moveTo>
                  <a:lnTo>
                    <a:pt x="0" y="32272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22726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53" name="object 553"/>
            <p:cNvSpPr/>
            <p:nvPr/>
          </p:nvSpPr>
          <p:spPr>
            <a:xfrm>
              <a:off x="5435258" y="5120599"/>
              <a:ext cx="73025" cy="323215"/>
            </a:xfrm>
            <a:custGeom>
              <a:avLst/>
              <a:gdLst/>
              <a:ahLst/>
              <a:cxnLst/>
              <a:rect l="l" t="t" r="r" b="b"/>
              <a:pathLst>
                <a:path w="73025" h="323214">
                  <a:moveTo>
                    <a:pt x="0" y="0"/>
                  </a:moveTo>
                  <a:lnTo>
                    <a:pt x="72613" y="0"/>
                  </a:lnTo>
                  <a:lnTo>
                    <a:pt x="72613" y="322726"/>
                  </a:lnTo>
                  <a:lnTo>
                    <a:pt x="0" y="32272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54" name="object 554"/>
            <p:cNvSpPr/>
            <p:nvPr/>
          </p:nvSpPr>
          <p:spPr>
            <a:xfrm>
              <a:off x="5354576" y="5104463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72613" y="338862"/>
                  </a:moveTo>
                  <a:lnTo>
                    <a:pt x="0" y="33886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38862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55" name="object 555"/>
            <p:cNvSpPr/>
            <p:nvPr/>
          </p:nvSpPr>
          <p:spPr>
            <a:xfrm>
              <a:off x="5354576" y="5104463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0" y="0"/>
                  </a:moveTo>
                  <a:lnTo>
                    <a:pt x="72613" y="0"/>
                  </a:lnTo>
                  <a:lnTo>
                    <a:pt x="72613" y="338862"/>
                  </a:lnTo>
                  <a:lnTo>
                    <a:pt x="0" y="33886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56" name="object 556"/>
            <p:cNvSpPr/>
            <p:nvPr/>
          </p:nvSpPr>
          <p:spPr>
            <a:xfrm>
              <a:off x="5281963" y="5104463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72613" y="338862"/>
                  </a:moveTo>
                  <a:lnTo>
                    <a:pt x="0" y="33886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38862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57" name="object 557"/>
            <p:cNvSpPr/>
            <p:nvPr/>
          </p:nvSpPr>
          <p:spPr>
            <a:xfrm>
              <a:off x="5281963" y="5104463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0" y="0"/>
                  </a:moveTo>
                  <a:lnTo>
                    <a:pt x="72613" y="0"/>
                  </a:lnTo>
                  <a:lnTo>
                    <a:pt x="72613" y="338862"/>
                  </a:lnTo>
                  <a:lnTo>
                    <a:pt x="0" y="33886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58" name="object 558"/>
            <p:cNvSpPr/>
            <p:nvPr/>
          </p:nvSpPr>
          <p:spPr>
            <a:xfrm>
              <a:off x="5201281" y="5096395"/>
              <a:ext cx="73025" cy="347345"/>
            </a:xfrm>
            <a:custGeom>
              <a:avLst/>
              <a:gdLst/>
              <a:ahLst/>
              <a:cxnLst/>
              <a:rect l="l" t="t" r="r" b="b"/>
              <a:pathLst>
                <a:path w="73025" h="347345">
                  <a:moveTo>
                    <a:pt x="72613" y="346931"/>
                  </a:moveTo>
                  <a:lnTo>
                    <a:pt x="0" y="34693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46931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59" name="object 559"/>
            <p:cNvSpPr/>
            <p:nvPr/>
          </p:nvSpPr>
          <p:spPr>
            <a:xfrm>
              <a:off x="5201281" y="5096395"/>
              <a:ext cx="73025" cy="347345"/>
            </a:xfrm>
            <a:custGeom>
              <a:avLst/>
              <a:gdLst/>
              <a:ahLst/>
              <a:cxnLst/>
              <a:rect l="l" t="t" r="r" b="b"/>
              <a:pathLst>
                <a:path w="73025" h="347345">
                  <a:moveTo>
                    <a:pt x="0" y="0"/>
                  </a:moveTo>
                  <a:lnTo>
                    <a:pt x="72613" y="0"/>
                  </a:lnTo>
                  <a:lnTo>
                    <a:pt x="72613" y="346931"/>
                  </a:lnTo>
                  <a:lnTo>
                    <a:pt x="0" y="34693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60" name="object 560"/>
            <p:cNvSpPr/>
            <p:nvPr/>
          </p:nvSpPr>
          <p:spPr>
            <a:xfrm>
              <a:off x="5128668" y="5096395"/>
              <a:ext cx="73025" cy="347345"/>
            </a:xfrm>
            <a:custGeom>
              <a:avLst/>
              <a:gdLst/>
              <a:ahLst/>
              <a:cxnLst/>
              <a:rect l="l" t="t" r="r" b="b"/>
              <a:pathLst>
                <a:path w="73025" h="347345">
                  <a:moveTo>
                    <a:pt x="72613" y="346931"/>
                  </a:moveTo>
                  <a:lnTo>
                    <a:pt x="0" y="34693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46931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61" name="object 561"/>
            <p:cNvSpPr/>
            <p:nvPr/>
          </p:nvSpPr>
          <p:spPr>
            <a:xfrm>
              <a:off x="5128668" y="5096395"/>
              <a:ext cx="73025" cy="347345"/>
            </a:xfrm>
            <a:custGeom>
              <a:avLst/>
              <a:gdLst/>
              <a:ahLst/>
              <a:cxnLst/>
              <a:rect l="l" t="t" r="r" b="b"/>
              <a:pathLst>
                <a:path w="73025" h="347345">
                  <a:moveTo>
                    <a:pt x="0" y="0"/>
                  </a:moveTo>
                  <a:lnTo>
                    <a:pt x="72613" y="0"/>
                  </a:lnTo>
                  <a:lnTo>
                    <a:pt x="72613" y="346931"/>
                  </a:lnTo>
                  <a:lnTo>
                    <a:pt x="0" y="34693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62" name="object 562"/>
            <p:cNvSpPr/>
            <p:nvPr/>
          </p:nvSpPr>
          <p:spPr>
            <a:xfrm>
              <a:off x="5047986" y="5080258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72613" y="363067"/>
                  </a:moveTo>
                  <a:lnTo>
                    <a:pt x="0" y="36306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63067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63" name="object 563"/>
            <p:cNvSpPr/>
            <p:nvPr/>
          </p:nvSpPr>
          <p:spPr>
            <a:xfrm>
              <a:off x="5047986" y="5080258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0" y="0"/>
                  </a:moveTo>
                  <a:lnTo>
                    <a:pt x="72613" y="0"/>
                  </a:lnTo>
                  <a:lnTo>
                    <a:pt x="72613" y="363067"/>
                  </a:lnTo>
                  <a:lnTo>
                    <a:pt x="0" y="36306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64" name="object 564"/>
            <p:cNvSpPr/>
            <p:nvPr/>
          </p:nvSpPr>
          <p:spPr>
            <a:xfrm>
              <a:off x="4975372" y="5080258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72613" y="363067"/>
                  </a:moveTo>
                  <a:lnTo>
                    <a:pt x="0" y="36306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63067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65" name="object 565"/>
            <p:cNvSpPr/>
            <p:nvPr/>
          </p:nvSpPr>
          <p:spPr>
            <a:xfrm>
              <a:off x="4975372" y="5080258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0" y="0"/>
                  </a:moveTo>
                  <a:lnTo>
                    <a:pt x="72613" y="0"/>
                  </a:lnTo>
                  <a:lnTo>
                    <a:pt x="72613" y="363067"/>
                  </a:lnTo>
                  <a:lnTo>
                    <a:pt x="0" y="36306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66" name="object 566"/>
            <p:cNvSpPr/>
            <p:nvPr/>
          </p:nvSpPr>
          <p:spPr>
            <a:xfrm>
              <a:off x="4894691" y="5080258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72613" y="363067"/>
                  </a:moveTo>
                  <a:lnTo>
                    <a:pt x="0" y="36306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63067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67" name="object 567"/>
            <p:cNvSpPr/>
            <p:nvPr/>
          </p:nvSpPr>
          <p:spPr>
            <a:xfrm>
              <a:off x="4894691" y="5080258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0" y="0"/>
                  </a:moveTo>
                  <a:lnTo>
                    <a:pt x="72613" y="0"/>
                  </a:lnTo>
                  <a:lnTo>
                    <a:pt x="72613" y="363067"/>
                  </a:lnTo>
                  <a:lnTo>
                    <a:pt x="0" y="36306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68" name="object 568"/>
            <p:cNvSpPr/>
            <p:nvPr/>
          </p:nvSpPr>
          <p:spPr>
            <a:xfrm>
              <a:off x="4822077" y="5072190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72613" y="363067"/>
                  </a:moveTo>
                  <a:lnTo>
                    <a:pt x="0" y="36306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63067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69" name="object 569"/>
            <p:cNvSpPr/>
            <p:nvPr/>
          </p:nvSpPr>
          <p:spPr>
            <a:xfrm>
              <a:off x="4822077" y="5072190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0" y="0"/>
                  </a:moveTo>
                  <a:lnTo>
                    <a:pt x="72613" y="0"/>
                  </a:lnTo>
                  <a:lnTo>
                    <a:pt x="72613" y="363067"/>
                  </a:lnTo>
                  <a:lnTo>
                    <a:pt x="0" y="36306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70" name="object 570"/>
            <p:cNvSpPr/>
            <p:nvPr/>
          </p:nvSpPr>
          <p:spPr>
            <a:xfrm>
              <a:off x="4749464" y="5072190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72613" y="363067"/>
                  </a:moveTo>
                  <a:lnTo>
                    <a:pt x="0" y="36306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63067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71" name="object 571"/>
            <p:cNvSpPr/>
            <p:nvPr/>
          </p:nvSpPr>
          <p:spPr>
            <a:xfrm>
              <a:off x="4749464" y="5072190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0" y="0"/>
                  </a:moveTo>
                  <a:lnTo>
                    <a:pt x="72613" y="0"/>
                  </a:lnTo>
                  <a:lnTo>
                    <a:pt x="72613" y="363067"/>
                  </a:lnTo>
                  <a:lnTo>
                    <a:pt x="0" y="36306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72" name="object 572"/>
            <p:cNvSpPr/>
            <p:nvPr/>
          </p:nvSpPr>
          <p:spPr>
            <a:xfrm>
              <a:off x="4668782" y="5064122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72613" y="363067"/>
                  </a:moveTo>
                  <a:lnTo>
                    <a:pt x="0" y="36306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63067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73" name="object 573"/>
            <p:cNvSpPr/>
            <p:nvPr/>
          </p:nvSpPr>
          <p:spPr>
            <a:xfrm>
              <a:off x="4668782" y="5064122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0" y="0"/>
                  </a:moveTo>
                  <a:lnTo>
                    <a:pt x="72613" y="0"/>
                  </a:lnTo>
                  <a:lnTo>
                    <a:pt x="72613" y="363067"/>
                  </a:lnTo>
                  <a:lnTo>
                    <a:pt x="0" y="36306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74" name="object 574"/>
            <p:cNvSpPr/>
            <p:nvPr/>
          </p:nvSpPr>
          <p:spPr>
            <a:xfrm>
              <a:off x="4596169" y="5064122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72613" y="363067"/>
                  </a:moveTo>
                  <a:lnTo>
                    <a:pt x="0" y="36306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63067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75" name="object 575"/>
            <p:cNvSpPr/>
            <p:nvPr/>
          </p:nvSpPr>
          <p:spPr>
            <a:xfrm>
              <a:off x="4596169" y="5064122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0" y="0"/>
                  </a:moveTo>
                  <a:lnTo>
                    <a:pt x="72613" y="0"/>
                  </a:lnTo>
                  <a:lnTo>
                    <a:pt x="72613" y="363067"/>
                  </a:lnTo>
                  <a:lnTo>
                    <a:pt x="0" y="36306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76" name="object 576"/>
            <p:cNvSpPr/>
            <p:nvPr/>
          </p:nvSpPr>
          <p:spPr>
            <a:xfrm>
              <a:off x="4515487" y="5064122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72613" y="363067"/>
                  </a:moveTo>
                  <a:lnTo>
                    <a:pt x="0" y="36306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63067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77" name="object 577"/>
            <p:cNvSpPr/>
            <p:nvPr/>
          </p:nvSpPr>
          <p:spPr>
            <a:xfrm>
              <a:off x="4515487" y="5064122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0" y="0"/>
                  </a:moveTo>
                  <a:lnTo>
                    <a:pt x="72613" y="0"/>
                  </a:lnTo>
                  <a:lnTo>
                    <a:pt x="72613" y="363067"/>
                  </a:lnTo>
                  <a:lnTo>
                    <a:pt x="0" y="36306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78" name="object 578"/>
            <p:cNvSpPr/>
            <p:nvPr/>
          </p:nvSpPr>
          <p:spPr>
            <a:xfrm>
              <a:off x="4442873" y="5064122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72613" y="363067"/>
                  </a:moveTo>
                  <a:lnTo>
                    <a:pt x="0" y="36306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63067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79" name="object 579"/>
            <p:cNvSpPr/>
            <p:nvPr/>
          </p:nvSpPr>
          <p:spPr>
            <a:xfrm>
              <a:off x="4442873" y="5064122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0" y="0"/>
                  </a:moveTo>
                  <a:lnTo>
                    <a:pt x="72613" y="0"/>
                  </a:lnTo>
                  <a:lnTo>
                    <a:pt x="72613" y="363067"/>
                  </a:lnTo>
                  <a:lnTo>
                    <a:pt x="0" y="36306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80" name="object 580"/>
            <p:cNvSpPr/>
            <p:nvPr/>
          </p:nvSpPr>
          <p:spPr>
            <a:xfrm>
              <a:off x="4362192" y="5064122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72613" y="363067"/>
                  </a:moveTo>
                  <a:lnTo>
                    <a:pt x="0" y="36306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63067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81" name="object 581"/>
            <p:cNvSpPr/>
            <p:nvPr/>
          </p:nvSpPr>
          <p:spPr>
            <a:xfrm>
              <a:off x="4362192" y="5064122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0" y="0"/>
                  </a:moveTo>
                  <a:lnTo>
                    <a:pt x="72613" y="0"/>
                  </a:lnTo>
                  <a:lnTo>
                    <a:pt x="72613" y="363067"/>
                  </a:lnTo>
                  <a:lnTo>
                    <a:pt x="0" y="36306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82" name="object 582"/>
            <p:cNvSpPr/>
            <p:nvPr/>
          </p:nvSpPr>
          <p:spPr>
            <a:xfrm>
              <a:off x="4289578" y="5056054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72613" y="363067"/>
                  </a:moveTo>
                  <a:lnTo>
                    <a:pt x="0" y="36306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63067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83" name="object 583"/>
            <p:cNvSpPr/>
            <p:nvPr/>
          </p:nvSpPr>
          <p:spPr>
            <a:xfrm>
              <a:off x="4289578" y="5056054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0" y="0"/>
                  </a:moveTo>
                  <a:lnTo>
                    <a:pt x="72613" y="0"/>
                  </a:lnTo>
                  <a:lnTo>
                    <a:pt x="72613" y="363067"/>
                  </a:lnTo>
                  <a:lnTo>
                    <a:pt x="0" y="36306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84" name="object 584"/>
            <p:cNvSpPr/>
            <p:nvPr/>
          </p:nvSpPr>
          <p:spPr>
            <a:xfrm>
              <a:off x="4208897" y="5056054"/>
              <a:ext cx="73025" cy="371475"/>
            </a:xfrm>
            <a:custGeom>
              <a:avLst/>
              <a:gdLst/>
              <a:ahLst/>
              <a:cxnLst/>
              <a:rect l="l" t="t" r="r" b="b"/>
              <a:pathLst>
                <a:path w="73025" h="371475">
                  <a:moveTo>
                    <a:pt x="72613" y="371135"/>
                  </a:moveTo>
                  <a:lnTo>
                    <a:pt x="0" y="37113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71135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85" name="object 585"/>
            <p:cNvSpPr/>
            <p:nvPr/>
          </p:nvSpPr>
          <p:spPr>
            <a:xfrm>
              <a:off x="4208897" y="5056054"/>
              <a:ext cx="73025" cy="371475"/>
            </a:xfrm>
            <a:custGeom>
              <a:avLst/>
              <a:gdLst/>
              <a:ahLst/>
              <a:cxnLst/>
              <a:rect l="l" t="t" r="r" b="b"/>
              <a:pathLst>
                <a:path w="73025" h="371475">
                  <a:moveTo>
                    <a:pt x="0" y="0"/>
                  </a:moveTo>
                  <a:lnTo>
                    <a:pt x="72613" y="0"/>
                  </a:lnTo>
                  <a:lnTo>
                    <a:pt x="72613" y="371135"/>
                  </a:lnTo>
                  <a:lnTo>
                    <a:pt x="0" y="37113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86" name="object 586"/>
            <p:cNvSpPr/>
            <p:nvPr/>
          </p:nvSpPr>
          <p:spPr>
            <a:xfrm>
              <a:off x="4136283" y="5047986"/>
              <a:ext cx="73025" cy="379730"/>
            </a:xfrm>
            <a:custGeom>
              <a:avLst/>
              <a:gdLst/>
              <a:ahLst/>
              <a:cxnLst/>
              <a:rect l="l" t="t" r="r" b="b"/>
              <a:pathLst>
                <a:path w="73025" h="379729">
                  <a:moveTo>
                    <a:pt x="72613" y="379203"/>
                  </a:moveTo>
                  <a:lnTo>
                    <a:pt x="0" y="37920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79203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87" name="object 587"/>
            <p:cNvSpPr/>
            <p:nvPr/>
          </p:nvSpPr>
          <p:spPr>
            <a:xfrm>
              <a:off x="4136283" y="5047986"/>
              <a:ext cx="73025" cy="379730"/>
            </a:xfrm>
            <a:custGeom>
              <a:avLst/>
              <a:gdLst/>
              <a:ahLst/>
              <a:cxnLst/>
              <a:rect l="l" t="t" r="r" b="b"/>
              <a:pathLst>
                <a:path w="73025" h="379729">
                  <a:moveTo>
                    <a:pt x="0" y="0"/>
                  </a:moveTo>
                  <a:lnTo>
                    <a:pt x="72613" y="0"/>
                  </a:lnTo>
                  <a:lnTo>
                    <a:pt x="72613" y="379203"/>
                  </a:lnTo>
                  <a:lnTo>
                    <a:pt x="0" y="37920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88" name="object 588"/>
            <p:cNvSpPr/>
            <p:nvPr/>
          </p:nvSpPr>
          <p:spPr>
            <a:xfrm>
              <a:off x="4055602" y="5047986"/>
              <a:ext cx="73025" cy="379730"/>
            </a:xfrm>
            <a:custGeom>
              <a:avLst/>
              <a:gdLst/>
              <a:ahLst/>
              <a:cxnLst/>
              <a:rect l="l" t="t" r="r" b="b"/>
              <a:pathLst>
                <a:path w="73025" h="379729">
                  <a:moveTo>
                    <a:pt x="72613" y="379203"/>
                  </a:moveTo>
                  <a:lnTo>
                    <a:pt x="0" y="37920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79203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89" name="object 589"/>
            <p:cNvSpPr/>
            <p:nvPr/>
          </p:nvSpPr>
          <p:spPr>
            <a:xfrm>
              <a:off x="4055602" y="5047986"/>
              <a:ext cx="73025" cy="379730"/>
            </a:xfrm>
            <a:custGeom>
              <a:avLst/>
              <a:gdLst/>
              <a:ahLst/>
              <a:cxnLst/>
              <a:rect l="l" t="t" r="r" b="b"/>
              <a:pathLst>
                <a:path w="73025" h="379729">
                  <a:moveTo>
                    <a:pt x="0" y="0"/>
                  </a:moveTo>
                  <a:lnTo>
                    <a:pt x="72613" y="0"/>
                  </a:lnTo>
                  <a:lnTo>
                    <a:pt x="72613" y="379203"/>
                  </a:lnTo>
                  <a:lnTo>
                    <a:pt x="0" y="37920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90" name="object 590"/>
            <p:cNvSpPr/>
            <p:nvPr/>
          </p:nvSpPr>
          <p:spPr>
            <a:xfrm>
              <a:off x="3982988" y="5047986"/>
              <a:ext cx="73025" cy="379730"/>
            </a:xfrm>
            <a:custGeom>
              <a:avLst/>
              <a:gdLst/>
              <a:ahLst/>
              <a:cxnLst/>
              <a:rect l="l" t="t" r="r" b="b"/>
              <a:pathLst>
                <a:path w="73025" h="379729">
                  <a:moveTo>
                    <a:pt x="72613" y="379203"/>
                  </a:moveTo>
                  <a:lnTo>
                    <a:pt x="0" y="37920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79203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91" name="object 591"/>
            <p:cNvSpPr/>
            <p:nvPr/>
          </p:nvSpPr>
          <p:spPr>
            <a:xfrm>
              <a:off x="3982988" y="5047986"/>
              <a:ext cx="73025" cy="379730"/>
            </a:xfrm>
            <a:custGeom>
              <a:avLst/>
              <a:gdLst/>
              <a:ahLst/>
              <a:cxnLst/>
              <a:rect l="l" t="t" r="r" b="b"/>
              <a:pathLst>
                <a:path w="73025" h="379729">
                  <a:moveTo>
                    <a:pt x="0" y="0"/>
                  </a:moveTo>
                  <a:lnTo>
                    <a:pt x="72613" y="0"/>
                  </a:lnTo>
                  <a:lnTo>
                    <a:pt x="72613" y="379203"/>
                  </a:lnTo>
                  <a:lnTo>
                    <a:pt x="0" y="37920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92" name="object 592"/>
            <p:cNvSpPr/>
            <p:nvPr/>
          </p:nvSpPr>
          <p:spPr>
            <a:xfrm>
              <a:off x="3902306" y="5056054"/>
              <a:ext cx="73025" cy="379730"/>
            </a:xfrm>
            <a:custGeom>
              <a:avLst/>
              <a:gdLst/>
              <a:ahLst/>
              <a:cxnLst/>
              <a:rect l="l" t="t" r="r" b="b"/>
              <a:pathLst>
                <a:path w="73025" h="379729">
                  <a:moveTo>
                    <a:pt x="72613" y="379203"/>
                  </a:moveTo>
                  <a:lnTo>
                    <a:pt x="0" y="37920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79203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93" name="object 593"/>
            <p:cNvSpPr/>
            <p:nvPr/>
          </p:nvSpPr>
          <p:spPr>
            <a:xfrm>
              <a:off x="3902306" y="5056054"/>
              <a:ext cx="73025" cy="379730"/>
            </a:xfrm>
            <a:custGeom>
              <a:avLst/>
              <a:gdLst/>
              <a:ahLst/>
              <a:cxnLst/>
              <a:rect l="l" t="t" r="r" b="b"/>
              <a:pathLst>
                <a:path w="73025" h="379729">
                  <a:moveTo>
                    <a:pt x="0" y="0"/>
                  </a:moveTo>
                  <a:lnTo>
                    <a:pt x="72613" y="0"/>
                  </a:lnTo>
                  <a:lnTo>
                    <a:pt x="72613" y="379203"/>
                  </a:lnTo>
                  <a:lnTo>
                    <a:pt x="0" y="37920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94" name="object 594"/>
            <p:cNvSpPr/>
            <p:nvPr/>
          </p:nvSpPr>
          <p:spPr>
            <a:xfrm>
              <a:off x="3829693" y="5064122"/>
              <a:ext cx="73025" cy="371475"/>
            </a:xfrm>
            <a:custGeom>
              <a:avLst/>
              <a:gdLst/>
              <a:ahLst/>
              <a:cxnLst/>
              <a:rect l="l" t="t" r="r" b="b"/>
              <a:pathLst>
                <a:path w="73025" h="371475">
                  <a:moveTo>
                    <a:pt x="72613" y="371135"/>
                  </a:moveTo>
                  <a:lnTo>
                    <a:pt x="0" y="37113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71135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95" name="object 595"/>
            <p:cNvSpPr/>
            <p:nvPr/>
          </p:nvSpPr>
          <p:spPr>
            <a:xfrm>
              <a:off x="3829693" y="5064122"/>
              <a:ext cx="73025" cy="371475"/>
            </a:xfrm>
            <a:custGeom>
              <a:avLst/>
              <a:gdLst/>
              <a:ahLst/>
              <a:cxnLst/>
              <a:rect l="l" t="t" r="r" b="b"/>
              <a:pathLst>
                <a:path w="73025" h="371475">
                  <a:moveTo>
                    <a:pt x="0" y="0"/>
                  </a:moveTo>
                  <a:lnTo>
                    <a:pt x="72613" y="0"/>
                  </a:lnTo>
                  <a:lnTo>
                    <a:pt x="72613" y="371135"/>
                  </a:lnTo>
                  <a:lnTo>
                    <a:pt x="0" y="37113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96" name="object 596"/>
            <p:cNvSpPr/>
            <p:nvPr/>
          </p:nvSpPr>
          <p:spPr>
            <a:xfrm>
              <a:off x="3757079" y="5056054"/>
              <a:ext cx="73025" cy="379730"/>
            </a:xfrm>
            <a:custGeom>
              <a:avLst/>
              <a:gdLst/>
              <a:ahLst/>
              <a:cxnLst/>
              <a:rect l="l" t="t" r="r" b="b"/>
              <a:pathLst>
                <a:path w="73025" h="379729">
                  <a:moveTo>
                    <a:pt x="72613" y="379203"/>
                  </a:moveTo>
                  <a:lnTo>
                    <a:pt x="0" y="37920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79203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97" name="object 597"/>
            <p:cNvSpPr/>
            <p:nvPr/>
          </p:nvSpPr>
          <p:spPr>
            <a:xfrm>
              <a:off x="3757079" y="5056054"/>
              <a:ext cx="73025" cy="379730"/>
            </a:xfrm>
            <a:custGeom>
              <a:avLst/>
              <a:gdLst/>
              <a:ahLst/>
              <a:cxnLst/>
              <a:rect l="l" t="t" r="r" b="b"/>
              <a:pathLst>
                <a:path w="73025" h="379729">
                  <a:moveTo>
                    <a:pt x="0" y="0"/>
                  </a:moveTo>
                  <a:lnTo>
                    <a:pt x="72613" y="0"/>
                  </a:lnTo>
                  <a:lnTo>
                    <a:pt x="72613" y="379203"/>
                  </a:lnTo>
                  <a:lnTo>
                    <a:pt x="0" y="37920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98" name="object 598"/>
            <p:cNvSpPr/>
            <p:nvPr/>
          </p:nvSpPr>
          <p:spPr>
            <a:xfrm>
              <a:off x="3676398" y="5064122"/>
              <a:ext cx="73025" cy="371475"/>
            </a:xfrm>
            <a:custGeom>
              <a:avLst/>
              <a:gdLst/>
              <a:ahLst/>
              <a:cxnLst/>
              <a:rect l="l" t="t" r="r" b="b"/>
              <a:pathLst>
                <a:path w="73025" h="371475">
                  <a:moveTo>
                    <a:pt x="72613" y="371135"/>
                  </a:moveTo>
                  <a:lnTo>
                    <a:pt x="0" y="37113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71135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99" name="object 599"/>
            <p:cNvSpPr/>
            <p:nvPr/>
          </p:nvSpPr>
          <p:spPr>
            <a:xfrm>
              <a:off x="3676398" y="5064122"/>
              <a:ext cx="73025" cy="371475"/>
            </a:xfrm>
            <a:custGeom>
              <a:avLst/>
              <a:gdLst/>
              <a:ahLst/>
              <a:cxnLst/>
              <a:rect l="l" t="t" r="r" b="b"/>
              <a:pathLst>
                <a:path w="73025" h="371475">
                  <a:moveTo>
                    <a:pt x="0" y="0"/>
                  </a:moveTo>
                  <a:lnTo>
                    <a:pt x="72613" y="0"/>
                  </a:lnTo>
                  <a:lnTo>
                    <a:pt x="72613" y="371135"/>
                  </a:lnTo>
                  <a:lnTo>
                    <a:pt x="0" y="37113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00" name="object 600"/>
            <p:cNvSpPr/>
            <p:nvPr/>
          </p:nvSpPr>
          <p:spPr>
            <a:xfrm>
              <a:off x="3603784" y="5064122"/>
              <a:ext cx="73025" cy="371475"/>
            </a:xfrm>
            <a:custGeom>
              <a:avLst/>
              <a:gdLst/>
              <a:ahLst/>
              <a:cxnLst/>
              <a:rect l="l" t="t" r="r" b="b"/>
              <a:pathLst>
                <a:path w="73025" h="371475">
                  <a:moveTo>
                    <a:pt x="72613" y="371135"/>
                  </a:moveTo>
                  <a:lnTo>
                    <a:pt x="0" y="37113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71135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01" name="object 601"/>
            <p:cNvSpPr/>
            <p:nvPr/>
          </p:nvSpPr>
          <p:spPr>
            <a:xfrm>
              <a:off x="3603784" y="5064122"/>
              <a:ext cx="73025" cy="371475"/>
            </a:xfrm>
            <a:custGeom>
              <a:avLst/>
              <a:gdLst/>
              <a:ahLst/>
              <a:cxnLst/>
              <a:rect l="l" t="t" r="r" b="b"/>
              <a:pathLst>
                <a:path w="73025" h="371475">
                  <a:moveTo>
                    <a:pt x="0" y="0"/>
                  </a:moveTo>
                  <a:lnTo>
                    <a:pt x="72613" y="0"/>
                  </a:lnTo>
                  <a:lnTo>
                    <a:pt x="72613" y="371135"/>
                  </a:lnTo>
                  <a:lnTo>
                    <a:pt x="0" y="37113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02" name="object 602"/>
            <p:cNvSpPr/>
            <p:nvPr/>
          </p:nvSpPr>
          <p:spPr>
            <a:xfrm>
              <a:off x="3523102" y="5064122"/>
              <a:ext cx="73025" cy="371475"/>
            </a:xfrm>
            <a:custGeom>
              <a:avLst/>
              <a:gdLst/>
              <a:ahLst/>
              <a:cxnLst/>
              <a:rect l="l" t="t" r="r" b="b"/>
              <a:pathLst>
                <a:path w="73025" h="371475">
                  <a:moveTo>
                    <a:pt x="72613" y="371135"/>
                  </a:moveTo>
                  <a:lnTo>
                    <a:pt x="0" y="37113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71135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03" name="object 603"/>
            <p:cNvSpPr/>
            <p:nvPr/>
          </p:nvSpPr>
          <p:spPr>
            <a:xfrm>
              <a:off x="3523102" y="5064122"/>
              <a:ext cx="73025" cy="371475"/>
            </a:xfrm>
            <a:custGeom>
              <a:avLst/>
              <a:gdLst/>
              <a:ahLst/>
              <a:cxnLst/>
              <a:rect l="l" t="t" r="r" b="b"/>
              <a:pathLst>
                <a:path w="73025" h="371475">
                  <a:moveTo>
                    <a:pt x="0" y="0"/>
                  </a:moveTo>
                  <a:lnTo>
                    <a:pt x="72613" y="0"/>
                  </a:lnTo>
                  <a:lnTo>
                    <a:pt x="72613" y="371135"/>
                  </a:lnTo>
                  <a:lnTo>
                    <a:pt x="0" y="37113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04" name="object 604"/>
            <p:cNvSpPr/>
            <p:nvPr/>
          </p:nvSpPr>
          <p:spPr>
            <a:xfrm>
              <a:off x="3450489" y="5064122"/>
              <a:ext cx="73025" cy="371475"/>
            </a:xfrm>
            <a:custGeom>
              <a:avLst/>
              <a:gdLst/>
              <a:ahLst/>
              <a:cxnLst/>
              <a:rect l="l" t="t" r="r" b="b"/>
              <a:pathLst>
                <a:path w="73025" h="371475">
                  <a:moveTo>
                    <a:pt x="72613" y="371135"/>
                  </a:moveTo>
                  <a:lnTo>
                    <a:pt x="0" y="37113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71135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05" name="object 605"/>
            <p:cNvSpPr/>
            <p:nvPr/>
          </p:nvSpPr>
          <p:spPr>
            <a:xfrm>
              <a:off x="3450489" y="5064122"/>
              <a:ext cx="73025" cy="371475"/>
            </a:xfrm>
            <a:custGeom>
              <a:avLst/>
              <a:gdLst/>
              <a:ahLst/>
              <a:cxnLst/>
              <a:rect l="l" t="t" r="r" b="b"/>
              <a:pathLst>
                <a:path w="73025" h="371475">
                  <a:moveTo>
                    <a:pt x="0" y="0"/>
                  </a:moveTo>
                  <a:lnTo>
                    <a:pt x="72613" y="0"/>
                  </a:lnTo>
                  <a:lnTo>
                    <a:pt x="72613" y="371135"/>
                  </a:lnTo>
                  <a:lnTo>
                    <a:pt x="0" y="37113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06" name="object 606"/>
            <p:cNvSpPr/>
            <p:nvPr/>
          </p:nvSpPr>
          <p:spPr>
            <a:xfrm>
              <a:off x="3369807" y="5064122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72613" y="363067"/>
                  </a:moveTo>
                  <a:lnTo>
                    <a:pt x="0" y="36306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63067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07" name="object 607"/>
            <p:cNvSpPr/>
            <p:nvPr/>
          </p:nvSpPr>
          <p:spPr>
            <a:xfrm>
              <a:off x="3369807" y="5064122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0" y="0"/>
                  </a:moveTo>
                  <a:lnTo>
                    <a:pt x="72613" y="0"/>
                  </a:lnTo>
                  <a:lnTo>
                    <a:pt x="72613" y="363067"/>
                  </a:lnTo>
                  <a:lnTo>
                    <a:pt x="0" y="36306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08" name="object 608"/>
            <p:cNvSpPr/>
            <p:nvPr/>
          </p:nvSpPr>
          <p:spPr>
            <a:xfrm>
              <a:off x="3289126" y="5072190"/>
              <a:ext cx="73025" cy="355600"/>
            </a:xfrm>
            <a:custGeom>
              <a:avLst/>
              <a:gdLst/>
              <a:ahLst/>
              <a:cxnLst/>
              <a:rect l="l" t="t" r="r" b="b"/>
              <a:pathLst>
                <a:path w="73025" h="355600">
                  <a:moveTo>
                    <a:pt x="72613" y="354999"/>
                  </a:moveTo>
                  <a:lnTo>
                    <a:pt x="0" y="35499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54999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09" name="object 609"/>
            <p:cNvSpPr/>
            <p:nvPr/>
          </p:nvSpPr>
          <p:spPr>
            <a:xfrm>
              <a:off x="3289126" y="5072190"/>
              <a:ext cx="73025" cy="355600"/>
            </a:xfrm>
            <a:custGeom>
              <a:avLst/>
              <a:gdLst/>
              <a:ahLst/>
              <a:cxnLst/>
              <a:rect l="l" t="t" r="r" b="b"/>
              <a:pathLst>
                <a:path w="73025" h="355600">
                  <a:moveTo>
                    <a:pt x="0" y="0"/>
                  </a:moveTo>
                  <a:lnTo>
                    <a:pt x="72613" y="0"/>
                  </a:lnTo>
                  <a:lnTo>
                    <a:pt x="72613" y="354999"/>
                  </a:lnTo>
                  <a:lnTo>
                    <a:pt x="0" y="35499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10" name="object 610"/>
            <p:cNvSpPr/>
            <p:nvPr/>
          </p:nvSpPr>
          <p:spPr>
            <a:xfrm>
              <a:off x="3216512" y="5056054"/>
              <a:ext cx="73025" cy="371475"/>
            </a:xfrm>
            <a:custGeom>
              <a:avLst/>
              <a:gdLst/>
              <a:ahLst/>
              <a:cxnLst/>
              <a:rect l="l" t="t" r="r" b="b"/>
              <a:pathLst>
                <a:path w="73025" h="371475">
                  <a:moveTo>
                    <a:pt x="72613" y="371135"/>
                  </a:moveTo>
                  <a:lnTo>
                    <a:pt x="0" y="37113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71135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11" name="object 611"/>
            <p:cNvSpPr/>
            <p:nvPr/>
          </p:nvSpPr>
          <p:spPr>
            <a:xfrm>
              <a:off x="3216512" y="5056054"/>
              <a:ext cx="73025" cy="371475"/>
            </a:xfrm>
            <a:custGeom>
              <a:avLst/>
              <a:gdLst/>
              <a:ahLst/>
              <a:cxnLst/>
              <a:rect l="l" t="t" r="r" b="b"/>
              <a:pathLst>
                <a:path w="73025" h="371475">
                  <a:moveTo>
                    <a:pt x="0" y="0"/>
                  </a:moveTo>
                  <a:lnTo>
                    <a:pt x="72613" y="0"/>
                  </a:lnTo>
                  <a:lnTo>
                    <a:pt x="72613" y="371135"/>
                  </a:lnTo>
                  <a:lnTo>
                    <a:pt x="0" y="37113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12" name="object 612"/>
            <p:cNvSpPr/>
            <p:nvPr/>
          </p:nvSpPr>
          <p:spPr>
            <a:xfrm>
              <a:off x="3135831" y="5064122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72613" y="363067"/>
                  </a:moveTo>
                  <a:lnTo>
                    <a:pt x="0" y="36306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63067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13" name="object 613"/>
            <p:cNvSpPr/>
            <p:nvPr/>
          </p:nvSpPr>
          <p:spPr>
            <a:xfrm>
              <a:off x="3135831" y="5064122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0" y="0"/>
                  </a:moveTo>
                  <a:lnTo>
                    <a:pt x="72613" y="0"/>
                  </a:lnTo>
                  <a:lnTo>
                    <a:pt x="72613" y="363067"/>
                  </a:lnTo>
                  <a:lnTo>
                    <a:pt x="0" y="36306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14" name="object 614"/>
            <p:cNvSpPr/>
            <p:nvPr/>
          </p:nvSpPr>
          <p:spPr>
            <a:xfrm>
              <a:off x="3063217" y="5064122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72613" y="363067"/>
                  </a:moveTo>
                  <a:lnTo>
                    <a:pt x="0" y="36306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63067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15" name="object 615"/>
            <p:cNvSpPr/>
            <p:nvPr/>
          </p:nvSpPr>
          <p:spPr>
            <a:xfrm>
              <a:off x="3063217" y="5064122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0" y="0"/>
                  </a:moveTo>
                  <a:lnTo>
                    <a:pt x="72613" y="0"/>
                  </a:lnTo>
                  <a:lnTo>
                    <a:pt x="72613" y="363067"/>
                  </a:lnTo>
                  <a:lnTo>
                    <a:pt x="0" y="36306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16" name="object 616"/>
            <p:cNvSpPr/>
            <p:nvPr/>
          </p:nvSpPr>
          <p:spPr>
            <a:xfrm>
              <a:off x="2982535" y="5072190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72613" y="363067"/>
                  </a:moveTo>
                  <a:lnTo>
                    <a:pt x="0" y="36306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63067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17" name="object 617"/>
            <p:cNvSpPr/>
            <p:nvPr/>
          </p:nvSpPr>
          <p:spPr>
            <a:xfrm>
              <a:off x="2982535" y="5072190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0" y="0"/>
                  </a:moveTo>
                  <a:lnTo>
                    <a:pt x="72613" y="0"/>
                  </a:lnTo>
                  <a:lnTo>
                    <a:pt x="72613" y="363067"/>
                  </a:lnTo>
                  <a:lnTo>
                    <a:pt x="0" y="36306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18" name="object 618"/>
            <p:cNvSpPr/>
            <p:nvPr/>
          </p:nvSpPr>
          <p:spPr>
            <a:xfrm>
              <a:off x="2909922" y="5072190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72613" y="363067"/>
                  </a:moveTo>
                  <a:lnTo>
                    <a:pt x="0" y="36306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63067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19" name="object 619"/>
            <p:cNvSpPr/>
            <p:nvPr/>
          </p:nvSpPr>
          <p:spPr>
            <a:xfrm>
              <a:off x="2909922" y="5072190"/>
              <a:ext cx="73025" cy="363220"/>
            </a:xfrm>
            <a:custGeom>
              <a:avLst/>
              <a:gdLst/>
              <a:ahLst/>
              <a:cxnLst/>
              <a:rect l="l" t="t" r="r" b="b"/>
              <a:pathLst>
                <a:path w="73025" h="363220">
                  <a:moveTo>
                    <a:pt x="0" y="0"/>
                  </a:moveTo>
                  <a:lnTo>
                    <a:pt x="72613" y="0"/>
                  </a:lnTo>
                  <a:lnTo>
                    <a:pt x="72613" y="363067"/>
                  </a:lnTo>
                  <a:lnTo>
                    <a:pt x="0" y="36306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20" name="object 620"/>
            <p:cNvSpPr/>
            <p:nvPr/>
          </p:nvSpPr>
          <p:spPr>
            <a:xfrm>
              <a:off x="2837308" y="5080258"/>
              <a:ext cx="73025" cy="355600"/>
            </a:xfrm>
            <a:custGeom>
              <a:avLst/>
              <a:gdLst/>
              <a:ahLst/>
              <a:cxnLst/>
              <a:rect l="l" t="t" r="r" b="b"/>
              <a:pathLst>
                <a:path w="73025" h="355600">
                  <a:moveTo>
                    <a:pt x="72613" y="354999"/>
                  </a:moveTo>
                  <a:lnTo>
                    <a:pt x="0" y="35499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54999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21" name="object 621"/>
            <p:cNvSpPr/>
            <p:nvPr/>
          </p:nvSpPr>
          <p:spPr>
            <a:xfrm>
              <a:off x="2837308" y="5080258"/>
              <a:ext cx="73025" cy="355600"/>
            </a:xfrm>
            <a:custGeom>
              <a:avLst/>
              <a:gdLst/>
              <a:ahLst/>
              <a:cxnLst/>
              <a:rect l="l" t="t" r="r" b="b"/>
              <a:pathLst>
                <a:path w="73025" h="355600">
                  <a:moveTo>
                    <a:pt x="0" y="0"/>
                  </a:moveTo>
                  <a:lnTo>
                    <a:pt x="72613" y="0"/>
                  </a:lnTo>
                  <a:lnTo>
                    <a:pt x="72613" y="354999"/>
                  </a:lnTo>
                  <a:lnTo>
                    <a:pt x="0" y="35499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22" name="object 622"/>
            <p:cNvSpPr/>
            <p:nvPr/>
          </p:nvSpPr>
          <p:spPr>
            <a:xfrm>
              <a:off x="2756627" y="5080258"/>
              <a:ext cx="73025" cy="355600"/>
            </a:xfrm>
            <a:custGeom>
              <a:avLst/>
              <a:gdLst/>
              <a:ahLst/>
              <a:cxnLst/>
              <a:rect l="l" t="t" r="r" b="b"/>
              <a:pathLst>
                <a:path w="73025" h="355600">
                  <a:moveTo>
                    <a:pt x="72613" y="354999"/>
                  </a:moveTo>
                  <a:lnTo>
                    <a:pt x="0" y="35499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54999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23" name="object 623"/>
            <p:cNvSpPr/>
            <p:nvPr/>
          </p:nvSpPr>
          <p:spPr>
            <a:xfrm>
              <a:off x="2756627" y="5080258"/>
              <a:ext cx="73025" cy="355600"/>
            </a:xfrm>
            <a:custGeom>
              <a:avLst/>
              <a:gdLst/>
              <a:ahLst/>
              <a:cxnLst/>
              <a:rect l="l" t="t" r="r" b="b"/>
              <a:pathLst>
                <a:path w="73025" h="355600">
                  <a:moveTo>
                    <a:pt x="0" y="0"/>
                  </a:moveTo>
                  <a:lnTo>
                    <a:pt x="72613" y="0"/>
                  </a:lnTo>
                  <a:lnTo>
                    <a:pt x="72613" y="354999"/>
                  </a:lnTo>
                  <a:lnTo>
                    <a:pt x="0" y="35499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24" name="object 624"/>
            <p:cNvSpPr/>
            <p:nvPr/>
          </p:nvSpPr>
          <p:spPr>
            <a:xfrm>
              <a:off x="2684013" y="5080258"/>
              <a:ext cx="73025" cy="347345"/>
            </a:xfrm>
            <a:custGeom>
              <a:avLst/>
              <a:gdLst/>
              <a:ahLst/>
              <a:cxnLst/>
              <a:rect l="l" t="t" r="r" b="b"/>
              <a:pathLst>
                <a:path w="73025" h="347345">
                  <a:moveTo>
                    <a:pt x="72613" y="346931"/>
                  </a:moveTo>
                  <a:lnTo>
                    <a:pt x="0" y="34693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46931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25" name="object 625"/>
            <p:cNvSpPr/>
            <p:nvPr/>
          </p:nvSpPr>
          <p:spPr>
            <a:xfrm>
              <a:off x="2684013" y="5080258"/>
              <a:ext cx="73025" cy="347345"/>
            </a:xfrm>
            <a:custGeom>
              <a:avLst/>
              <a:gdLst/>
              <a:ahLst/>
              <a:cxnLst/>
              <a:rect l="l" t="t" r="r" b="b"/>
              <a:pathLst>
                <a:path w="73025" h="347345">
                  <a:moveTo>
                    <a:pt x="0" y="0"/>
                  </a:moveTo>
                  <a:lnTo>
                    <a:pt x="72613" y="0"/>
                  </a:lnTo>
                  <a:lnTo>
                    <a:pt x="72613" y="346931"/>
                  </a:lnTo>
                  <a:lnTo>
                    <a:pt x="0" y="34693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26" name="object 626"/>
            <p:cNvSpPr/>
            <p:nvPr/>
          </p:nvSpPr>
          <p:spPr>
            <a:xfrm>
              <a:off x="2603332" y="5088327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72613" y="338862"/>
                  </a:moveTo>
                  <a:lnTo>
                    <a:pt x="0" y="33886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38862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27" name="object 627"/>
            <p:cNvSpPr/>
            <p:nvPr/>
          </p:nvSpPr>
          <p:spPr>
            <a:xfrm>
              <a:off x="2603332" y="5088327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0" y="0"/>
                  </a:moveTo>
                  <a:lnTo>
                    <a:pt x="72613" y="0"/>
                  </a:lnTo>
                  <a:lnTo>
                    <a:pt x="72613" y="338862"/>
                  </a:lnTo>
                  <a:lnTo>
                    <a:pt x="0" y="33886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28" name="object 628"/>
            <p:cNvSpPr/>
            <p:nvPr/>
          </p:nvSpPr>
          <p:spPr>
            <a:xfrm>
              <a:off x="2530718" y="5088327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72613" y="338862"/>
                  </a:moveTo>
                  <a:lnTo>
                    <a:pt x="0" y="33886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38862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29" name="object 629"/>
            <p:cNvSpPr/>
            <p:nvPr/>
          </p:nvSpPr>
          <p:spPr>
            <a:xfrm>
              <a:off x="2530718" y="5088327"/>
              <a:ext cx="73025" cy="339090"/>
            </a:xfrm>
            <a:custGeom>
              <a:avLst/>
              <a:gdLst/>
              <a:ahLst/>
              <a:cxnLst/>
              <a:rect l="l" t="t" r="r" b="b"/>
              <a:pathLst>
                <a:path w="73025" h="339089">
                  <a:moveTo>
                    <a:pt x="0" y="0"/>
                  </a:moveTo>
                  <a:lnTo>
                    <a:pt x="72613" y="0"/>
                  </a:lnTo>
                  <a:lnTo>
                    <a:pt x="72613" y="338862"/>
                  </a:lnTo>
                  <a:lnTo>
                    <a:pt x="0" y="33886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30" name="object 630"/>
            <p:cNvSpPr/>
            <p:nvPr/>
          </p:nvSpPr>
          <p:spPr>
            <a:xfrm>
              <a:off x="2450036" y="5080258"/>
              <a:ext cx="73025" cy="330835"/>
            </a:xfrm>
            <a:custGeom>
              <a:avLst/>
              <a:gdLst/>
              <a:ahLst/>
              <a:cxnLst/>
              <a:rect l="l" t="t" r="r" b="b"/>
              <a:pathLst>
                <a:path w="73025" h="330835">
                  <a:moveTo>
                    <a:pt x="72613" y="330794"/>
                  </a:moveTo>
                  <a:lnTo>
                    <a:pt x="0" y="330794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30794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31" name="object 631"/>
            <p:cNvSpPr/>
            <p:nvPr/>
          </p:nvSpPr>
          <p:spPr>
            <a:xfrm>
              <a:off x="2450036" y="5080258"/>
              <a:ext cx="73025" cy="330835"/>
            </a:xfrm>
            <a:custGeom>
              <a:avLst/>
              <a:gdLst/>
              <a:ahLst/>
              <a:cxnLst/>
              <a:rect l="l" t="t" r="r" b="b"/>
              <a:pathLst>
                <a:path w="73025" h="330835">
                  <a:moveTo>
                    <a:pt x="0" y="0"/>
                  </a:moveTo>
                  <a:lnTo>
                    <a:pt x="72613" y="0"/>
                  </a:lnTo>
                  <a:lnTo>
                    <a:pt x="72613" y="330794"/>
                  </a:lnTo>
                  <a:lnTo>
                    <a:pt x="0" y="33079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32" name="object 632"/>
            <p:cNvSpPr/>
            <p:nvPr/>
          </p:nvSpPr>
          <p:spPr>
            <a:xfrm>
              <a:off x="2369355" y="5080258"/>
              <a:ext cx="73025" cy="330835"/>
            </a:xfrm>
            <a:custGeom>
              <a:avLst/>
              <a:gdLst/>
              <a:ahLst/>
              <a:cxnLst/>
              <a:rect l="l" t="t" r="r" b="b"/>
              <a:pathLst>
                <a:path w="73025" h="330835">
                  <a:moveTo>
                    <a:pt x="72613" y="330794"/>
                  </a:moveTo>
                  <a:lnTo>
                    <a:pt x="0" y="330794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30794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33" name="object 633"/>
            <p:cNvSpPr/>
            <p:nvPr/>
          </p:nvSpPr>
          <p:spPr>
            <a:xfrm>
              <a:off x="2369355" y="5080258"/>
              <a:ext cx="73025" cy="330835"/>
            </a:xfrm>
            <a:custGeom>
              <a:avLst/>
              <a:gdLst/>
              <a:ahLst/>
              <a:cxnLst/>
              <a:rect l="l" t="t" r="r" b="b"/>
              <a:pathLst>
                <a:path w="73025" h="330835">
                  <a:moveTo>
                    <a:pt x="0" y="0"/>
                  </a:moveTo>
                  <a:lnTo>
                    <a:pt x="72613" y="0"/>
                  </a:lnTo>
                  <a:lnTo>
                    <a:pt x="72613" y="330794"/>
                  </a:lnTo>
                  <a:lnTo>
                    <a:pt x="0" y="33079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34" name="object 634"/>
            <p:cNvSpPr/>
            <p:nvPr/>
          </p:nvSpPr>
          <p:spPr>
            <a:xfrm>
              <a:off x="2296741" y="5088327"/>
              <a:ext cx="73025" cy="330835"/>
            </a:xfrm>
            <a:custGeom>
              <a:avLst/>
              <a:gdLst/>
              <a:ahLst/>
              <a:cxnLst/>
              <a:rect l="l" t="t" r="r" b="b"/>
              <a:pathLst>
                <a:path w="73025" h="330835">
                  <a:moveTo>
                    <a:pt x="72613" y="330794"/>
                  </a:moveTo>
                  <a:lnTo>
                    <a:pt x="0" y="330794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30794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35" name="object 635"/>
            <p:cNvSpPr/>
            <p:nvPr/>
          </p:nvSpPr>
          <p:spPr>
            <a:xfrm>
              <a:off x="2296741" y="5088327"/>
              <a:ext cx="73025" cy="330835"/>
            </a:xfrm>
            <a:custGeom>
              <a:avLst/>
              <a:gdLst/>
              <a:ahLst/>
              <a:cxnLst/>
              <a:rect l="l" t="t" r="r" b="b"/>
              <a:pathLst>
                <a:path w="73025" h="330835">
                  <a:moveTo>
                    <a:pt x="0" y="0"/>
                  </a:moveTo>
                  <a:lnTo>
                    <a:pt x="72613" y="0"/>
                  </a:lnTo>
                  <a:lnTo>
                    <a:pt x="72613" y="330794"/>
                  </a:lnTo>
                  <a:lnTo>
                    <a:pt x="0" y="33079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36" name="object 636"/>
            <p:cNvSpPr/>
            <p:nvPr/>
          </p:nvSpPr>
          <p:spPr>
            <a:xfrm>
              <a:off x="2216060" y="5096395"/>
              <a:ext cx="73025" cy="323215"/>
            </a:xfrm>
            <a:custGeom>
              <a:avLst/>
              <a:gdLst/>
              <a:ahLst/>
              <a:cxnLst/>
              <a:rect l="l" t="t" r="r" b="b"/>
              <a:pathLst>
                <a:path w="73025" h="323214">
                  <a:moveTo>
                    <a:pt x="72613" y="322726"/>
                  </a:moveTo>
                  <a:lnTo>
                    <a:pt x="0" y="32272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22726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37" name="object 637"/>
            <p:cNvSpPr/>
            <p:nvPr/>
          </p:nvSpPr>
          <p:spPr>
            <a:xfrm>
              <a:off x="2216060" y="5096395"/>
              <a:ext cx="73025" cy="323215"/>
            </a:xfrm>
            <a:custGeom>
              <a:avLst/>
              <a:gdLst/>
              <a:ahLst/>
              <a:cxnLst/>
              <a:rect l="l" t="t" r="r" b="b"/>
              <a:pathLst>
                <a:path w="73025" h="323214">
                  <a:moveTo>
                    <a:pt x="0" y="0"/>
                  </a:moveTo>
                  <a:lnTo>
                    <a:pt x="72613" y="0"/>
                  </a:lnTo>
                  <a:lnTo>
                    <a:pt x="72613" y="322726"/>
                  </a:lnTo>
                  <a:lnTo>
                    <a:pt x="0" y="32272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38" name="object 638"/>
            <p:cNvSpPr/>
            <p:nvPr/>
          </p:nvSpPr>
          <p:spPr>
            <a:xfrm>
              <a:off x="2143446" y="5112531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72613" y="306590"/>
                  </a:moveTo>
                  <a:lnTo>
                    <a:pt x="0" y="3065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306590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39" name="object 639"/>
            <p:cNvSpPr/>
            <p:nvPr/>
          </p:nvSpPr>
          <p:spPr>
            <a:xfrm>
              <a:off x="2143446" y="5112531"/>
              <a:ext cx="73025" cy="306705"/>
            </a:xfrm>
            <a:custGeom>
              <a:avLst/>
              <a:gdLst/>
              <a:ahLst/>
              <a:cxnLst/>
              <a:rect l="l" t="t" r="r" b="b"/>
              <a:pathLst>
                <a:path w="73025" h="306704">
                  <a:moveTo>
                    <a:pt x="0" y="0"/>
                  </a:moveTo>
                  <a:lnTo>
                    <a:pt x="72613" y="0"/>
                  </a:lnTo>
                  <a:lnTo>
                    <a:pt x="72613" y="306590"/>
                  </a:lnTo>
                  <a:lnTo>
                    <a:pt x="0" y="3065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40" name="object 640"/>
            <p:cNvSpPr/>
            <p:nvPr/>
          </p:nvSpPr>
          <p:spPr>
            <a:xfrm>
              <a:off x="2062759" y="5120601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72618" y="0"/>
                  </a:moveTo>
                  <a:lnTo>
                    <a:pt x="0" y="0"/>
                  </a:lnTo>
                  <a:lnTo>
                    <a:pt x="0" y="24206"/>
                  </a:lnTo>
                  <a:lnTo>
                    <a:pt x="0" y="298526"/>
                  </a:lnTo>
                  <a:lnTo>
                    <a:pt x="72618" y="298526"/>
                  </a:lnTo>
                  <a:lnTo>
                    <a:pt x="72618" y="24206"/>
                  </a:lnTo>
                  <a:lnTo>
                    <a:pt x="72618" y="0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41" name="object 641"/>
            <p:cNvSpPr/>
            <p:nvPr/>
          </p:nvSpPr>
          <p:spPr>
            <a:xfrm>
              <a:off x="2062764" y="5120599"/>
              <a:ext cx="73025" cy="299085"/>
            </a:xfrm>
            <a:custGeom>
              <a:avLst/>
              <a:gdLst/>
              <a:ahLst/>
              <a:cxnLst/>
              <a:rect l="l" t="t" r="r" b="b"/>
              <a:pathLst>
                <a:path w="73025" h="299085">
                  <a:moveTo>
                    <a:pt x="0" y="0"/>
                  </a:moveTo>
                  <a:lnTo>
                    <a:pt x="72613" y="0"/>
                  </a:lnTo>
                  <a:lnTo>
                    <a:pt x="72613" y="298522"/>
                  </a:lnTo>
                  <a:lnTo>
                    <a:pt x="0" y="29852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42" name="object 642"/>
            <p:cNvSpPr/>
            <p:nvPr/>
          </p:nvSpPr>
          <p:spPr>
            <a:xfrm>
              <a:off x="1998219" y="5144804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72613" y="290453"/>
                  </a:moveTo>
                  <a:lnTo>
                    <a:pt x="0" y="29045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90453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43" name="object 643"/>
            <p:cNvSpPr/>
            <p:nvPr/>
          </p:nvSpPr>
          <p:spPr>
            <a:xfrm>
              <a:off x="1998219" y="5144804"/>
              <a:ext cx="73025" cy="290830"/>
            </a:xfrm>
            <a:custGeom>
              <a:avLst/>
              <a:gdLst/>
              <a:ahLst/>
              <a:cxnLst/>
              <a:rect l="l" t="t" r="r" b="b"/>
              <a:pathLst>
                <a:path w="73025" h="290829">
                  <a:moveTo>
                    <a:pt x="0" y="0"/>
                  </a:moveTo>
                  <a:lnTo>
                    <a:pt x="72613" y="0"/>
                  </a:lnTo>
                  <a:lnTo>
                    <a:pt x="72613" y="290453"/>
                  </a:lnTo>
                  <a:lnTo>
                    <a:pt x="0" y="29045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44" name="object 644"/>
            <p:cNvSpPr/>
            <p:nvPr/>
          </p:nvSpPr>
          <p:spPr>
            <a:xfrm>
              <a:off x="1917537" y="5160940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72613" y="282385"/>
                  </a:moveTo>
                  <a:lnTo>
                    <a:pt x="0" y="28238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82385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45" name="object 645"/>
            <p:cNvSpPr/>
            <p:nvPr/>
          </p:nvSpPr>
          <p:spPr>
            <a:xfrm>
              <a:off x="1917537" y="5160940"/>
              <a:ext cx="73025" cy="282575"/>
            </a:xfrm>
            <a:custGeom>
              <a:avLst/>
              <a:gdLst/>
              <a:ahLst/>
              <a:cxnLst/>
              <a:rect l="l" t="t" r="r" b="b"/>
              <a:pathLst>
                <a:path w="73025" h="282575">
                  <a:moveTo>
                    <a:pt x="0" y="0"/>
                  </a:moveTo>
                  <a:lnTo>
                    <a:pt x="72613" y="0"/>
                  </a:lnTo>
                  <a:lnTo>
                    <a:pt x="72613" y="282385"/>
                  </a:lnTo>
                  <a:lnTo>
                    <a:pt x="0" y="28238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46" name="object 646"/>
            <p:cNvSpPr/>
            <p:nvPr/>
          </p:nvSpPr>
          <p:spPr>
            <a:xfrm>
              <a:off x="1836856" y="5169009"/>
              <a:ext cx="73025" cy="274320"/>
            </a:xfrm>
            <a:custGeom>
              <a:avLst/>
              <a:gdLst/>
              <a:ahLst/>
              <a:cxnLst/>
              <a:rect l="l" t="t" r="r" b="b"/>
              <a:pathLst>
                <a:path w="73025" h="274320">
                  <a:moveTo>
                    <a:pt x="72613" y="274317"/>
                  </a:moveTo>
                  <a:lnTo>
                    <a:pt x="0" y="27431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74317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47" name="object 647"/>
            <p:cNvSpPr/>
            <p:nvPr/>
          </p:nvSpPr>
          <p:spPr>
            <a:xfrm>
              <a:off x="1836856" y="5169009"/>
              <a:ext cx="73025" cy="274320"/>
            </a:xfrm>
            <a:custGeom>
              <a:avLst/>
              <a:gdLst/>
              <a:ahLst/>
              <a:cxnLst/>
              <a:rect l="l" t="t" r="r" b="b"/>
              <a:pathLst>
                <a:path w="73025" h="274320">
                  <a:moveTo>
                    <a:pt x="0" y="0"/>
                  </a:moveTo>
                  <a:lnTo>
                    <a:pt x="72613" y="0"/>
                  </a:lnTo>
                  <a:lnTo>
                    <a:pt x="72613" y="274317"/>
                  </a:lnTo>
                  <a:lnTo>
                    <a:pt x="0" y="27431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48" name="object 648"/>
            <p:cNvSpPr/>
            <p:nvPr/>
          </p:nvSpPr>
          <p:spPr>
            <a:xfrm>
              <a:off x="1764242" y="5169009"/>
              <a:ext cx="73025" cy="274320"/>
            </a:xfrm>
            <a:custGeom>
              <a:avLst/>
              <a:gdLst/>
              <a:ahLst/>
              <a:cxnLst/>
              <a:rect l="l" t="t" r="r" b="b"/>
              <a:pathLst>
                <a:path w="73025" h="274320">
                  <a:moveTo>
                    <a:pt x="72613" y="274317"/>
                  </a:moveTo>
                  <a:lnTo>
                    <a:pt x="0" y="27431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74317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49" name="object 649"/>
            <p:cNvSpPr/>
            <p:nvPr/>
          </p:nvSpPr>
          <p:spPr>
            <a:xfrm>
              <a:off x="1764242" y="5169009"/>
              <a:ext cx="73025" cy="274320"/>
            </a:xfrm>
            <a:custGeom>
              <a:avLst/>
              <a:gdLst/>
              <a:ahLst/>
              <a:cxnLst/>
              <a:rect l="l" t="t" r="r" b="b"/>
              <a:pathLst>
                <a:path w="73025" h="274320">
                  <a:moveTo>
                    <a:pt x="0" y="0"/>
                  </a:moveTo>
                  <a:lnTo>
                    <a:pt x="72613" y="0"/>
                  </a:lnTo>
                  <a:lnTo>
                    <a:pt x="72613" y="274317"/>
                  </a:lnTo>
                  <a:lnTo>
                    <a:pt x="0" y="27431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50" name="object 650"/>
            <p:cNvSpPr/>
            <p:nvPr/>
          </p:nvSpPr>
          <p:spPr>
            <a:xfrm>
              <a:off x="1683561" y="5177077"/>
              <a:ext cx="73025" cy="274320"/>
            </a:xfrm>
            <a:custGeom>
              <a:avLst/>
              <a:gdLst/>
              <a:ahLst/>
              <a:cxnLst/>
              <a:rect l="l" t="t" r="r" b="b"/>
              <a:pathLst>
                <a:path w="73025" h="274320">
                  <a:moveTo>
                    <a:pt x="72613" y="274317"/>
                  </a:moveTo>
                  <a:lnTo>
                    <a:pt x="0" y="27431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74317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51" name="object 651"/>
            <p:cNvSpPr/>
            <p:nvPr/>
          </p:nvSpPr>
          <p:spPr>
            <a:xfrm>
              <a:off x="1683561" y="5177077"/>
              <a:ext cx="73025" cy="274320"/>
            </a:xfrm>
            <a:custGeom>
              <a:avLst/>
              <a:gdLst/>
              <a:ahLst/>
              <a:cxnLst/>
              <a:rect l="l" t="t" r="r" b="b"/>
              <a:pathLst>
                <a:path w="73025" h="274320">
                  <a:moveTo>
                    <a:pt x="0" y="0"/>
                  </a:moveTo>
                  <a:lnTo>
                    <a:pt x="72613" y="0"/>
                  </a:lnTo>
                  <a:lnTo>
                    <a:pt x="72613" y="274317"/>
                  </a:lnTo>
                  <a:lnTo>
                    <a:pt x="0" y="27431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52" name="object 652"/>
            <p:cNvSpPr/>
            <p:nvPr/>
          </p:nvSpPr>
          <p:spPr>
            <a:xfrm>
              <a:off x="1610947" y="5185145"/>
              <a:ext cx="73025" cy="266700"/>
            </a:xfrm>
            <a:custGeom>
              <a:avLst/>
              <a:gdLst/>
              <a:ahLst/>
              <a:cxnLst/>
              <a:rect l="l" t="t" r="r" b="b"/>
              <a:pathLst>
                <a:path w="73025" h="266700">
                  <a:moveTo>
                    <a:pt x="72613" y="266249"/>
                  </a:moveTo>
                  <a:lnTo>
                    <a:pt x="0" y="26624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66249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53" name="object 653"/>
            <p:cNvSpPr/>
            <p:nvPr/>
          </p:nvSpPr>
          <p:spPr>
            <a:xfrm>
              <a:off x="1610947" y="5185145"/>
              <a:ext cx="73025" cy="266700"/>
            </a:xfrm>
            <a:custGeom>
              <a:avLst/>
              <a:gdLst/>
              <a:ahLst/>
              <a:cxnLst/>
              <a:rect l="l" t="t" r="r" b="b"/>
              <a:pathLst>
                <a:path w="73025" h="266700">
                  <a:moveTo>
                    <a:pt x="0" y="0"/>
                  </a:moveTo>
                  <a:lnTo>
                    <a:pt x="72613" y="0"/>
                  </a:lnTo>
                  <a:lnTo>
                    <a:pt x="72613" y="266249"/>
                  </a:lnTo>
                  <a:lnTo>
                    <a:pt x="0" y="26624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54" name="object 654"/>
            <p:cNvSpPr/>
            <p:nvPr/>
          </p:nvSpPr>
          <p:spPr>
            <a:xfrm>
              <a:off x="1530266" y="5193213"/>
              <a:ext cx="73025" cy="258445"/>
            </a:xfrm>
            <a:custGeom>
              <a:avLst/>
              <a:gdLst/>
              <a:ahLst/>
              <a:cxnLst/>
              <a:rect l="l" t="t" r="r" b="b"/>
              <a:pathLst>
                <a:path w="73025" h="258445">
                  <a:moveTo>
                    <a:pt x="72613" y="258181"/>
                  </a:moveTo>
                  <a:lnTo>
                    <a:pt x="0" y="2581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58181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55" name="object 655"/>
            <p:cNvSpPr/>
            <p:nvPr/>
          </p:nvSpPr>
          <p:spPr>
            <a:xfrm>
              <a:off x="1530266" y="5193213"/>
              <a:ext cx="73025" cy="258445"/>
            </a:xfrm>
            <a:custGeom>
              <a:avLst/>
              <a:gdLst/>
              <a:ahLst/>
              <a:cxnLst/>
              <a:rect l="l" t="t" r="r" b="b"/>
              <a:pathLst>
                <a:path w="73025" h="258445">
                  <a:moveTo>
                    <a:pt x="0" y="0"/>
                  </a:moveTo>
                  <a:lnTo>
                    <a:pt x="72613" y="0"/>
                  </a:lnTo>
                  <a:lnTo>
                    <a:pt x="72613" y="258181"/>
                  </a:lnTo>
                  <a:lnTo>
                    <a:pt x="0" y="2581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56" name="object 656"/>
            <p:cNvSpPr/>
            <p:nvPr/>
          </p:nvSpPr>
          <p:spPr>
            <a:xfrm>
              <a:off x="1457652" y="5193213"/>
              <a:ext cx="73025" cy="258445"/>
            </a:xfrm>
            <a:custGeom>
              <a:avLst/>
              <a:gdLst/>
              <a:ahLst/>
              <a:cxnLst/>
              <a:rect l="l" t="t" r="r" b="b"/>
              <a:pathLst>
                <a:path w="73025" h="258445">
                  <a:moveTo>
                    <a:pt x="72613" y="258181"/>
                  </a:moveTo>
                  <a:lnTo>
                    <a:pt x="0" y="2581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58181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57" name="object 657"/>
            <p:cNvSpPr/>
            <p:nvPr/>
          </p:nvSpPr>
          <p:spPr>
            <a:xfrm>
              <a:off x="1457652" y="5193213"/>
              <a:ext cx="73025" cy="258445"/>
            </a:xfrm>
            <a:custGeom>
              <a:avLst/>
              <a:gdLst/>
              <a:ahLst/>
              <a:cxnLst/>
              <a:rect l="l" t="t" r="r" b="b"/>
              <a:pathLst>
                <a:path w="73025" h="258445">
                  <a:moveTo>
                    <a:pt x="0" y="0"/>
                  </a:moveTo>
                  <a:lnTo>
                    <a:pt x="72613" y="0"/>
                  </a:lnTo>
                  <a:lnTo>
                    <a:pt x="72613" y="258181"/>
                  </a:lnTo>
                  <a:lnTo>
                    <a:pt x="0" y="2581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58" name="object 658"/>
            <p:cNvSpPr/>
            <p:nvPr/>
          </p:nvSpPr>
          <p:spPr>
            <a:xfrm>
              <a:off x="1376970" y="5193213"/>
              <a:ext cx="73025" cy="258445"/>
            </a:xfrm>
            <a:custGeom>
              <a:avLst/>
              <a:gdLst/>
              <a:ahLst/>
              <a:cxnLst/>
              <a:rect l="l" t="t" r="r" b="b"/>
              <a:pathLst>
                <a:path w="73025" h="258445">
                  <a:moveTo>
                    <a:pt x="72613" y="258181"/>
                  </a:moveTo>
                  <a:lnTo>
                    <a:pt x="0" y="2581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58181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59" name="object 659"/>
            <p:cNvSpPr/>
            <p:nvPr/>
          </p:nvSpPr>
          <p:spPr>
            <a:xfrm>
              <a:off x="1376970" y="5193213"/>
              <a:ext cx="73025" cy="258445"/>
            </a:xfrm>
            <a:custGeom>
              <a:avLst/>
              <a:gdLst/>
              <a:ahLst/>
              <a:cxnLst/>
              <a:rect l="l" t="t" r="r" b="b"/>
              <a:pathLst>
                <a:path w="73025" h="258445">
                  <a:moveTo>
                    <a:pt x="0" y="0"/>
                  </a:moveTo>
                  <a:lnTo>
                    <a:pt x="72613" y="0"/>
                  </a:lnTo>
                  <a:lnTo>
                    <a:pt x="72613" y="258181"/>
                  </a:lnTo>
                  <a:lnTo>
                    <a:pt x="0" y="2581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60" name="object 660"/>
            <p:cNvSpPr/>
            <p:nvPr/>
          </p:nvSpPr>
          <p:spPr>
            <a:xfrm>
              <a:off x="1304357" y="5201281"/>
              <a:ext cx="73025" cy="250190"/>
            </a:xfrm>
            <a:custGeom>
              <a:avLst/>
              <a:gdLst/>
              <a:ahLst/>
              <a:cxnLst/>
              <a:rect l="l" t="t" r="r" b="b"/>
              <a:pathLst>
                <a:path w="73025" h="250189">
                  <a:moveTo>
                    <a:pt x="72613" y="250113"/>
                  </a:moveTo>
                  <a:lnTo>
                    <a:pt x="0" y="25011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50113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61" name="object 661"/>
            <p:cNvSpPr/>
            <p:nvPr/>
          </p:nvSpPr>
          <p:spPr>
            <a:xfrm>
              <a:off x="1304357" y="5201281"/>
              <a:ext cx="73025" cy="250190"/>
            </a:xfrm>
            <a:custGeom>
              <a:avLst/>
              <a:gdLst/>
              <a:ahLst/>
              <a:cxnLst/>
              <a:rect l="l" t="t" r="r" b="b"/>
              <a:pathLst>
                <a:path w="73025" h="250189">
                  <a:moveTo>
                    <a:pt x="0" y="0"/>
                  </a:moveTo>
                  <a:lnTo>
                    <a:pt x="72613" y="0"/>
                  </a:lnTo>
                  <a:lnTo>
                    <a:pt x="72613" y="250113"/>
                  </a:lnTo>
                  <a:lnTo>
                    <a:pt x="0" y="25011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62" name="object 662"/>
            <p:cNvSpPr/>
            <p:nvPr/>
          </p:nvSpPr>
          <p:spPr>
            <a:xfrm>
              <a:off x="1223675" y="5193213"/>
              <a:ext cx="73025" cy="250190"/>
            </a:xfrm>
            <a:custGeom>
              <a:avLst/>
              <a:gdLst/>
              <a:ahLst/>
              <a:cxnLst/>
              <a:rect l="l" t="t" r="r" b="b"/>
              <a:pathLst>
                <a:path w="73025" h="250189">
                  <a:moveTo>
                    <a:pt x="72613" y="250113"/>
                  </a:moveTo>
                  <a:lnTo>
                    <a:pt x="0" y="25011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50113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63" name="object 663"/>
            <p:cNvSpPr/>
            <p:nvPr/>
          </p:nvSpPr>
          <p:spPr>
            <a:xfrm>
              <a:off x="1223675" y="5193213"/>
              <a:ext cx="73025" cy="250190"/>
            </a:xfrm>
            <a:custGeom>
              <a:avLst/>
              <a:gdLst/>
              <a:ahLst/>
              <a:cxnLst/>
              <a:rect l="l" t="t" r="r" b="b"/>
              <a:pathLst>
                <a:path w="73025" h="250189">
                  <a:moveTo>
                    <a:pt x="0" y="0"/>
                  </a:moveTo>
                  <a:lnTo>
                    <a:pt x="72613" y="0"/>
                  </a:lnTo>
                  <a:lnTo>
                    <a:pt x="72613" y="250113"/>
                  </a:lnTo>
                  <a:lnTo>
                    <a:pt x="0" y="25011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64" name="object 664"/>
            <p:cNvSpPr/>
            <p:nvPr/>
          </p:nvSpPr>
          <p:spPr>
            <a:xfrm>
              <a:off x="1151062" y="5177077"/>
              <a:ext cx="73025" cy="266700"/>
            </a:xfrm>
            <a:custGeom>
              <a:avLst/>
              <a:gdLst/>
              <a:ahLst/>
              <a:cxnLst/>
              <a:rect l="l" t="t" r="r" b="b"/>
              <a:pathLst>
                <a:path w="73025" h="266700">
                  <a:moveTo>
                    <a:pt x="72613" y="266249"/>
                  </a:moveTo>
                  <a:lnTo>
                    <a:pt x="0" y="26624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66249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65" name="object 665"/>
            <p:cNvSpPr/>
            <p:nvPr/>
          </p:nvSpPr>
          <p:spPr>
            <a:xfrm>
              <a:off x="1151062" y="5177077"/>
              <a:ext cx="73025" cy="266700"/>
            </a:xfrm>
            <a:custGeom>
              <a:avLst/>
              <a:gdLst/>
              <a:ahLst/>
              <a:cxnLst/>
              <a:rect l="l" t="t" r="r" b="b"/>
              <a:pathLst>
                <a:path w="73025" h="266700">
                  <a:moveTo>
                    <a:pt x="0" y="0"/>
                  </a:moveTo>
                  <a:lnTo>
                    <a:pt x="72613" y="0"/>
                  </a:lnTo>
                  <a:lnTo>
                    <a:pt x="72613" y="266249"/>
                  </a:lnTo>
                  <a:lnTo>
                    <a:pt x="0" y="26624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66" name="object 666"/>
            <p:cNvSpPr/>
            <p:nvPr/>
          </p:nvSpPr>
          <p:spPr>
            <a:xfrm>
              <a:off x="1078448" y="5177077"/>
              <a:ext cx="73025" cy="266700"/>
            </a:xfrm>
            <a:custGeom>
              <a:avLst/>
              <a:gdLst/>
              <a:ahLst/>
              <a:cxnLst/>
              <a:rect l="l" t="t" r="r" b="b"/>
              <a:pathLst>
                <a:path w="73025" h="266700">
                  <a:moveTo>
                    <a:pt x="72613" y="266249"/>
                  </a:moveTo>
                  <a:lnTo>
                    <a:pt x="0" y="26624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66249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67" name="object 667"/>
            <p:cNvSpPr/>
            <p:nvPr/>
          </p:nvSpPr>
          <p:spPr>
            <a:xfrm>
              <a:off x="1078448" y="5177077"/>
              <a:ext cx="73025" cy="266700"/>
            </a:xfrm>
            <a:custGeom>
              <a:avLst/>
              <a:gdLst/>
              <a:ahLst/>
              <a:cxnLst/>
              <a:rect l="l" t="t" r="r" b="b"/>
              <a:pathLst>
                <a:path w="73025" h="266700">
                  <a:moveTo>
                    <a:pt x="0" y="0"/>
                  </a:moveTo>
                  <a:lnTo>
                    <a:pt x="72613" y="0"/>
                  </a:lnTo>
                  <a:lnTo>
                    <a:pt x="72613" y="266249"/>
                  </a:lnTo>
                  <a:lnTo>
                    <a:pt x="0" y="26624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68" name="object 668"/>
            <p:cNvSpPr/>
            <p:nvPr/>
          </p:nvSpPr>
          <p:spPr>
            <a:xfrm>
              <a:off x="997767" y="5169009"/>
              <a:ext cx="73025" cy="274320"/>
            </a:xfrm>
            <a:custGeom>
              <a:avLst/>
              <a:gdLst/>
              <a:ahLst/>
              <a:cxnLst/>
              <a:rect l="l" t="t" r="r" b="b"/>
              <a:pathLst>
                <a:path w="73025" h="274320">
                  <a:moveTo>
                    <a:pt x="72613" y="274317"/>
                  </a:moveTo>
                  <a:lnTo>
                    <a:pt x="0" y="27431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74317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69" name="object 669"/>
            <p:cNvSpPr/>
            <p:nvPr/>
          </p:nvSpPr>
          <p:spPr>
            <a:xfrm>
              <a:off x="997767" y="5169009"/>
              <a:ext cx="73025" cy="274320"/>
            </a:xfrm>
            <a:custGeom>
              <a:avLst/>
              <a:gdLst/>
              <a:ahLst/>
              <a:cxnLst/>
              <a:rect l="l" t="t" r="r" b="b"/>
              <a:pathLst>
                <a:path w="73025" h="274320">
                  <a:moveTo>
                    <a:pt x="0" y="0"/>
                  </a:moveTo>
                  <a:lnTo>
                    <a:pt x="72613" y="0"/>
                  </a:lnTo>
                  <a:lnTo>
                    <a:pt x="72613" y="274317"/>
                  </a:lnTo>
                  <a:lnTo>
                    <a:pt x="0" y="27431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70" name="object 670"/>
            <p:cNvSpPr/>
            <p:nvPr/>
          </p:nvSpPr>
          <p:spPr>
            <a:xfrm>
              <a:off x="989698" y="5160940"/>
              <a:ext cx="8255" cy="282575"/>
            </a:xfrm>
            <a:custGeom>
              <a:avLst/>
              <a:gdLst/>
              <a:ahLst/>
              <a:cxnLst/>
              <a:rect l="l" t="t" r="r" b="b"/>
              <a:pathLst>
                <a:path w="8255" h="282575">
                  <a:moveTo>
                    <a:pt x="8068" y="282385"/>
                  </a:moveTo>
                  <a:lnTo>
                    <a:pt x="0" y="282385"/>
                  </a:lnTo>
                  <a:lnTo>
                    <a:pt x="0" y="0"/>
                  </a:lnTo>
                  <a:lnTo>
                    <a:pt x="8068" y="0"/>
                  </a:lnTo>
                  <a:lnTo>
                    <a:pt x="8068" y="282385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71" name="object 671"/>
            <p:cNvSpPr/>
            <p:nvPr/>
          </p:nvSpPr>
          <p:spPr>
            <a:xfrm>
              <a:off x="989698" y="5160940"/>
              <a:ext cx="8255" cy="282575"/>
            </a:xfrm>
            <a:custGeom>
              <a:avLst/>
              <a:gdLst/>
              <a:ahLst/>
              <a:cxnLst/>
              <a:rect l="l" t="t" r="r" b="b"/>
              <a:pathLst>
                <a:path w="8255" h="282575">
                  <a:moveTo>
                    <a:pt x="0" y="0"/>
                  </a:moveTo>
                  <a:lnTo>
                    <a:pt x="8068" y="0"/>
                  </a:lnTo>
                  <a:lnTo>
                    <a:pt x="8068" y="282385"/>
                  </a:lnTo>
                  <a:lnTo>
                    <a:pt x="0" y="282385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72" name="object 672"/>
            <p:cNvSpPr/>
            <p:nvPr/>
          </p:nvSpPr>
          <p:spPr>
            <a:xfrm>
              <a:off x="9178887" y="1038107"/>
              <a:ext cx="73025" cy="2711450"/>
            </a:xfrm>
            <a:custGeom>
              <a:avLst/>
              <a:gdLst/>
              <a:ahLst/>
              <a:cxnLst/>
              <a:rect l="l" t="t" r="r" b="b"/>
              <a:pathLst>
                <a:path w="73025" h="2711450">
                  <a:moveTo>
                    <a:pt x="72613" y="2710903"/>
                  </a:moveTo>
                  <a:lnTo>
                    <a:pt x="0" y="271090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710903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73" name="object 673"/>
            <p:cNvSpPr/>
            <p:nvPr/>
          </p:nvSpPr>
          <p:spPr>
            <a:xfrm>
              <a:off x="9178887" y="1038107"/>
              <a:ext cx="73025" cy="2711450"/>
            </a:xfrm>
            <a:custGeom>
              <a:avLst/>
              <a:gdLst/>
              <a:ahLst/>
              <a:cxnLst/>
              <a:rect l="l" t="t" r="r" b="b"/>
              <a:pathLst>
                <a:path w="73025" h="2711450">
                  <a:moveTo>
                    <a:pt x="0" y="0"/>
                  </a:moveTo>
                  <a:lnTo>
                    <a:pt x="72613" y="0"/>
                  </a:lnTo>
                  <a:lnTo>
                    <a:pt x="72613" y="2710903"/>
                  </a:lnTo>
                  <a:lnTo>
                    <a:pt x="0" y="271090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74" name="object 674"/>
            <p:cNvSpPr/>
            <p:nvPr/>
          </p:nvSpPr>
          <p:spPr>
            <a:xfrm>
              <a:off x="9106273" y="1118789"/>
              <a:ext cx="73025" cy="2694940"/>
            </a:xfrm>
            <a:custGeom>
              <a:avLst/>
              <a:gdLst/>
              <a:ahLst/>
              <a:cxnLst/>
              <a:rect l="l" t="t" r="r" b="b"/>
              <a:pathLst>
                <a:path w="73025" h="2694940">
                  <a:moveTo>
                    <a:pt x="72613" y="2694767"/>
                  </a:moveTo>
                  <a:lnTo>
                    <a:pt x="0" y="269476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694767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75" name="object 675"/>
            <p:cNvSpPr/>
            <p:nvPr/>
          </p:nvSpPr>
          <p:spPr>
            <a:xfrm>
              <a:off x="9106273" y="1118789"/>
              <a:ext cx="73025" cy="2694940"/>
            </a:xfrm>
            <a:custGeom>
              <a:avLst/>
              <a:gdLst/>
              <a:ahLst/>
              <a:cxnLst/>
              <a:rect l="l" t="t" r="r" b="b"/>
              <a:pathLst>
                <a:path w="73025" h="2694940">
                  <a:moveTo>
                    <a:pt x="0" y="0"/>
                  </a:moveTo>
                  <a:lnTo>
                    <a:pt x="72613" y="0"/>
                  </a:lnTo>
                  <a:lnTo>
                    <a:pt x="72613" y="2694767"/>
                  </a:lnTo>
                  <a:lnTo>
                    <a:pt x="0" y="269476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76" name="object 676"/>
            <p:cNvSpPr/>
            <p:nvPr/>
          </p:nvSpPr>
          <p:spPr>
            <a:xfrm>
              <a:off x="9025591" y="1183334"/>
              <a:ext cx="73025" cy="2670810"/>
            </a:xfrm>
            <a:custGeom>
              <a:avLst/>
              <a:gdLst/>
              <a:ahLst/>
              <a:cxnLst/>
              <a:rect l="l" t="t" r="r" b="b"/>
              <a:pathLst>
                <a:path w="73025" h="2670810">
                  <a:moveTo>
                    <a:pt x="72613" y="2670562"/>
                  </a:moveTo>
                  <a:lnTo>
                    <a:pt x="0" y="267056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670562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77" name="object 677"/>
            <p:cNvSpPr/>
            <p:nvPr/>
          </p:nvSpPr>
          <p:spPr>
            <a:xfrm>
              <a:off x="9025591" y="1183334"/>
              <a:ext cx="73025" cy="2670810"/>
            </a:xfrm>
            <a:custGeom>
              <a:avLst/>
              <a:gdLst/>
              <a:ahLst/>
              <a:cxnLst/>
              <a:rect l="l" t="t" r="r" b="b"/>
              <a:pathLst>
                <a:path w="73025" h="2670810">
                  <a:moveTo>
                    <a:pt x="0" y="0"/>
                  </a:moveTo>
                  <a:lnTo>
                    <a:pt x="72613" y="0"/>
                  </a:lnTo>
                  <a:lnTo>
                    <a:pt x="72613" y="2670562"/>
                  </a:lnTo>
                  <a:lnTo>
                    <a:pt x="0" y="267056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78" name="object 678"/>
            <p:cNvSpPr/>
            <p:nvPr/>
          </p:nvSpPr>
          <p:spPr>
            <a:xfrm>
              <a:off x="8952978" y="1255948"/>
              <a:ext cx="73025" cy="2662555"/>
            </a:xfrm>
            <a:custGeom>
              <a:avLst/>
              <a:gdLst/>
              <a:ahLst/>
              <a:cxnLst/>
              <a:rect l="l" t="t" r="r" b="b"/>
              <a:pathLst>
                <a:path w="73025" h="2662554">
                  <a:moveTo>
                    <a:pt x="72613" y="2662494"/>
                  </a:moveTo>
                  <a:lnTo>
                    <a:pt x="0" y="2662494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662494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79" name="object 679"/>
            <p:cNvSpPr/>
            <p:nvPr/>
          </p:nvSpPr>
          <p:spPr>
            <a:xfrm>
              <a:off x="8952978" y="1255948"/>
              <a:ext cx="73025" cy="2662555"/>
            </a:xfrm>
            <a:custGeom>
              <a:avLst/>
              <a:gdLst/>
              <a:ahLst/>
              <a:cxnLst/>
              <a:rect l="l" t="t" r="r" b="b"/>
              <a:pathLst>
                <a:path w="73025" h="2662554">
                  <a:moveTo>
                    <a:pt x="0" y="0"/>
                  </a:moveTo>
                  <a:lnTo>
                    <a:pt x="72613" y="0"/>
                  </a:lnTo>
                  <a:lnTo>
                    <a:pt x="72613" y="2662494"/>
                  </a:lnTo>
                  <a:lnTo>
                    <a:pt x="0" y="266249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80" name="object 680"/>
            <p:cNvSpPr/>
            <p:nvPr/>
          </p:nvSpPr>
          <p:spPr>
            <a:xfrm>
              <a:off x="8872297" y="1368902"/>
              <a:ext cx="73025" cy="2630805"/>
            </a:xfrm>
            <a:custGeom>
              <a:avLst/>
              <a:gdLst/>
              <a:ahLst/>
              <a:cxnLst/>
              <a:rect l="l" t="t" r="r" b="b"/>
              <a:pathLst>
                <a:path w="73025" h="2630804">
                  <a:moveTo>
                    <a:pt x="72613" y="2630222"/>
                  </a:moveTo>
                  <a:lnTo>
                    <a:pt x="0" y="263022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630222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81" name="object 681"/>
            <p:cNvSpPr/>
            <p:nvPr/>
          </p:nvSpPr>
          <p:spPr>
            <a:xfrm>
              <a:off x="8872297" y="1368902"/>
              <a:ext cx="73025" cy="2630805"/>
            </a:xfrm>
            <a:custGeom>
              <a:avLst/>
              <a:gdLst/>
              <a:ahLst/>
              <a:cxnLst/>
              <a:rect l="l" t="t" r="r" b="b"/>
              <a:pathLst>
                <a:path w="73025" h="2630804">
                  <a:moveTo>
                    <a:pt x="0" y="0"/>
                  </a:moveTo>
                  <a:lnTo>
                    <a:pt x="72613" y="0"/>
                  </a:lnTo>
                  <a:lnTo>
                    <a:pt x="72613" y="2630222"/>
                  </a:lnTo>
                  <a:lnTo>
                    <a:pt x="0" y="263022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82" name="object 682"/>
            <p:cNvSpPr/>
            <p:nvPr/>
          </p:nvSpPr>
          <p:spPr>
            <a:xfrm>
              <a:off x="8799683" y="1506061"/>
              <a:ext cx="73025" cy="2614295"/>
            </a:xfrm>
            <a:custGeom>
              <a:avLst/>
              <a:gdLst/>
              <a:ahLst/>
              <a:cxnLst/>
              <a:rect l="l" t="t" r="r" b="b"/>
              <a:pathLst>
                <a:path w="73025" h="2614295">
                  <a:moveTo>
                    <a:pt x="72613" y="2614085"/>
                  </a:moveTo>
                  <a:lnTo>
                    <a:pt x="0" y="261408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614085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83" name="object 683"/>
            <p:cNvSpPr/>
            <p:nvPr/>
          </p:nvSpPr>
          <p:spPr>
            <a:xfrm>
              <a:off x="8799683" y="1506061"/>
              <a:ext cx="73025" cy="2614295"/>
            </a:xfrm>
            <a:custGeom>
              <a:avLst/>
              <a:gdLst/>
              <a:ahLst/>
              <a:cxnLst/>
              <a:rect l="l" t="t" r="r" b="b"/>
              <a:pathLst>
                <a:path w="73025" h="2614295">
                  <a:moveTo>
                    <a:pt x="0" y="0"/>
                  </a:moveTo>
                  <a:lnTo>
                    <a:pt x="72613" y="0"/>
                  </a:lnTo>
                  <a:lnTo>
                    <a:pt x="72613" y="2614085"/>
                  </a:lnTo>
                  <a:lnTo>
                    <a:pt x="0" y="261408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84" name="object 684"/>
            <p:cNvSpPr/>
            <p:nvPr/>
          </p:nvSpPr>
          <p:spPr>
            <a:xfrm>
              <a:off x="8719002" y="1602879"/>
              <a:ext cx="73025" cy="2598420"/>
            </a:xfrm>
            <a:custGeom>
              <a:avLst/>
              <a:gdLst/>
              <a:ahLst/>
              <a:cxnLst/>
              <a:rect l="l" t="t" r="r" b="b"/>
              <a:pathLst>
                <a:path w="73025" h="2598420">
                  <a:moveTo>
                    <a:pt x="72613" y="2597949"/>
                  </a:moveTo>
                  <a:lnTo>
                    <a:pt x="0" y="259794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597949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85" name="object 685"/>
            <p:cNvSpPr/>
            <p:nvPr/>
          </p:nvSpPr>
          <p:spPr>
            <a:xfrm>
              <a:off x="8719002" y="1602879"/>
              <a:ext cx="73025" cy="2598420"/>
            </a:xfrm>
            <a:custGeom>
              <a:avLst/>
              <a:gdLst/>
              <a:ahLst/>
              <a:cxnLst/>
              <a:rect l="l" t="t" r="r" b="b"/>
              <a:pathLst>
                <a:path w="73025" h="2598420">
                  <a:moveTo>
                    <a:pt x="0" y="0"/>
                  </a:moveTo>
                  <a:lnTo>
                    <a:pt x="72613" y="0"/>
                  </a:lnTo>
                  <a:lnTo>
                    <a:pt x="72613" y="2597949"/>
                  </a:lnTo>
                  <a:lnTo>
                    <a:pt x="0" y="259794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86" name="object 686"/>
            <p:cNvSpPr/>
            <p:nvPr/>
          </p:nvSpPr>
          <p:spPr>
            <a:xfrm>
              <a:off x="8646388" y="1691629"/>
              <a:ext cx="73025" cy="2574290"/>
            </a:xfrm>
            <a:custGeom>
              <a:avLst/>
              <a:gdLst/>
              <a:ahLst/>
              <a:cxnLst/>
              <a:rect l="l" t="t" r="r" b="b"/>
              <a:pathLst>
                <a:path w="73025" h="2574290">
                  <a:moveTo>
                    <a:pt x="72613" y="2573744"/>
                  </a:moveTo>
                  <a:lnTo>
                    <a:pt x="0" y="2573744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573744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87" name="object 687"/>
            <p:cNvSpPr/>
            <p:nvPr/>
          </p:nvSpPr>
          <p:spPr>
            <a:xfrm>
              <a:off x="8646388" y="1691629"/>
              <a:ext cx="73025" cy="2574290"/>
            </a:xfrm>
            <a:custGeom>
              <a:avLst/>
              <a:gdLst/>
              <a:ahLst/>
              <a:cxnLst/>
              <a:rect l="l" t="t" r="r" b="b"/>
              <a:pathLst>
                <a:path w="73025" h="2574290">
                  <a:moveTo>
                    <a:pt x="0" y="0"/>
                  </a:moveTo>
                  <a:lnTo>
                    <a:pt x="72613" y="0"/>
                  </a:lnTo>
                  <a:lnTo>
                    <a:pt x="72613" y="2573744"/>
                  </a:lnTo>
                  <a:lnTo>
                    <a:pt x="0" y="257374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88" name="object 688"/>
            <p:cNvSpPr/>
            <p:nvPr/>
          </p:nvSpPr>
          <p:spPr>
            <a:xfrm>
              <a:off x="8565706" y="1748106"/>
              <a:ext cx="73025" cy="2566035"/>
            </a:xfrm>
            <a:custGeom>
              <a:avLst/>
              <a:gdLst/>
              <a:ahLst/>
              <a:cxnLst/>
              <a:rect l="l" t="t" r="r" b="b"/>
              <a:pathLst>
                <a:path w="73025" h="2566035">
                  <a:moveTo>
                    <a:pt x="72613" y="2565676"/>
                  </a:moveTo>
                  <a:lnTo>
                    <a:pt x="0" y="256567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565676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89" name="object 689"/>
            <p:cNvSpPr/>
            <p:nvPr/>
          </p:nvSpPr>
          <p:spPr>
            <a:xfrm>
              <a:off x="8565706" y="1748106"/>
              <a:ext cx="73025" cy="2566035"/>
            </a:xfrm>
            <a:custGeom>
              <a:avLst/>
              <a:gdLst/>
              <a:ahLst/>
              <a:cxnLst/>
              <a:rect l="l" t="t" r="r" b="b"/>
              <a:pathLst>
                <a:path w="73025" h="2566035">
                  <a:moveTo>
                    <a:pt x="0" y="0"/>
                  </a:moveTo>
                  <a:lnTo>
                    <a:pt x="72613" y="0"/>
                  </a:lnTo>
                  <a:lnTo>
                    <a:pt x="72613" y="2565676"/>
                  </a:lnTo>
                  <a:lnTo>
                    <a:pt x="0" y="256567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90" name="object 690"/>
            <p:cNvSpPr/>
            <p:nvPr/>
          </p:nvSpPr>
          <p:spPr>
            <a:xfrm>
              <a:off x="8493093" y="1974015"/>
              <a:ext cx="73025" cy="2638425"/>
            </a:xfrm>
            <a:custGeom>
              <a:avLst/>
              <a:gdLst/>
              <a:ahLst/>
              <a:cxnLst/>
              <a:rect l="l" t="t" r="r" b="b"/>
              <a:pathLst>
                <a:path w="73025" h="2638425">
                  <a:moveTo>
                    <a:pt x="72613" y="2638290"/>
                  </a:moveTo>
                  <a:lnTo>
                    <a:pt x="0" y="26382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638290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91" name="object 691"/>
            <p:cNvSpPr/>
            <p:nvPr/>
          </p:nvSpPr>
          <p:spPr>
            <a:xfrm>
              <a:off x="8493093" y="1974015"/>
              <a:ext cx="73025" cy="2638425"/>
            </a:xfrm>
            <a:custGeom>
              <a:avLst/>
              <a:gdLst/>
              <a:ahLst/>
              <a:cxnLst/>
              <a:rect l="l" t="t" r="r" b="b"/>
              <a:pathLst>
                <a:path w="73025" h="2638425">
                  <a:moveTo>
                    <a:pt x="0" y="0"/>
                  </a:moveTo>
                  <a:lnTo>
                    <a:pt x="72613" y="0"/>
                  </a:lnTo>
                  <a:lnTo>
                    <a:pt x="72613" y="2638290"/>
                  </a:lnTo>
                  <a:lnTo>
                    <a:pt x="0" y="26382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92" name="object 692"/>
            <p:cNvSpPr/>
            <p:nvPr/>
          </p:nvSpPr>
          <p:spPr>
            <a:xfrm>
              <a:off x="8420480" y="2086969"/>
              <a:ext cx="73025" cy="2590165"/>
            </a:xfrm>
            <a:custGeom>
              <a:avLst/>
              <a:gdLst/>
              <a:ahLst/>
              <a:cxnLst/>
              <a:rect l="l" t="t" r="r" b="b"/>
              <a:pathLst>
                <a:path w="73025" h="2590165">
                  <a:moveTo>
                    <a:pt x="72613" y="2589881"/>
                  </a:moveTo>
                  <a:lnTo>
                    <a:pt x="0" y="25898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589881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93" name="object 693"/>
            <p:cNvSpPr/>
            <p:nvPr/>
          </p:nvSpPr>
          <p:spPr>
            <a:xfrm>
              <a:off x="8420480" y="2086969"/>
              <a:ext cx="73025" cy="2590165"/>
            </a:xfrm>
            <a:custGeom>
              <a:avLst/>
              <a:gdLst/>
              <a:ahLst/>
              <a:cxnLst/>
              <a:rect l="l" t="t" r="r" b="b"/>
              <a:pathLst>
                <a:path w="73025" h="2590165">
                  <a:moveTo>
                    <a:pt x="0" y="0"/>
                  </a:moveTo>
                  <a:lnTo>
                    <a:pt x="72613" y="0"/>
                  </a:lnTo>
                  <a:lnTo>
                    <a:pt x="72613" y="2589881"/>
                  </a:lnTo>
                  <a:lnTo>
                    <a:pt x="0" y="25898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94" name="object 694"/>
            <p:cNvSpPr/>
            <p:nvPr/>
          </p:nvSpPr>
          <p:spPr>
            <a:xfrm>
              <a:off x="8339798" y="2119242"/>
              <a:ext cx="73025" cy="2581910"/>
            </a:xfrm>
            <a:custGeom>
              <a:avLst/>
              <a:gdLst/>
              <a:ahLst/>
              <a:cxnLst/>
              <a:rect l="l" t="t" r="r" b="b"/>
              <a:pathLst>
                <a:path w="73025" h="2581910">
                  <a:moveTo>
                    <a:pt x="72613" y="2581813"/>
                  </a:moveTo>
                  <a:lnTo>
                    <a:pt x="0" y="258181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581813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95" name="object 695"/>
            <p:cNvSpPr/>
            <p:nvPr/>
          </p:nvSpPr>
          <p:spPr>
            <a:xfrm>
              <a:off x="8339798" y="2119242"/>
              <a:ext cx="73025" cy="2581910"/>
            </a:xfrm>
            <a:custGeom>
              <a:avLst/>
              <a:gdLst/>
              <a:ahLst/>
              <a:cxnLst/>
              <a:rect l="l" t="t" r="r" b="b"/>
              <a:pathLst>
                <a:path w="73025" h="2581910">
                  <a:moveTo>
                    <a:pt x="0" y="0"/>
                  </a:moveTo>
                  <a:lnTo>
                    <a:pt x="72613" y="0"/>
                  </a:lnTo>
                  <a:lnTo>
                    <a:pt x="72613" y="2581813"/>
                  </a:lnTo>
                  <a:lnTo>
                    <a:pt x="0" y="258181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96" name="object 696"/>
            <p:cNvSpPr/>
            <p:nvPr/>
          </p:nvSpPr>
          <p:spPr>
            <a:xfrm>
              <a:off x="8267184" y="2151514"/>
              <a:ext cx="73025" cy="2581910"/>
            </a:xfrm>
            <a:custGeom>
              <a:avLst/>
              <a:gdLst/>
              <a:ahLst/>
              <a:cxnLst/>
              <a:rect l="l" t="t" r="r" b="b"/>
              <a:pathLst>
                <a:path w="73025" h="2581910">
                  <a:moveTo>
                    <a:pt x="72613" y="2581813"/>
                  </a:moveTo>
                  <a:lnTo>
                    <a:pt x="0" y="258181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581813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97" name="object 697"/>
            <p:cNvSpPr/>
            <p:nvPr/>
          </p:nvSpPr>
          <p:spPr>
            <a:xfrm>
              <a:off x="8267184" y="2151514"/>
              <a:ext cx="73025" cy="2581910"/>
            </a:xfrm>
            <a:custGeom>
              <a:avLst/>
              <a:gdLst/>
              <a:ahLst/>
              <a:cxnLst/>
              <a:rect l="l" t="t" r="r" b="b"/>
              <a:pathLst>
                <a:path w="73025" h="2581910">
                  <a:moveTo>
                    <a:pt x="0" y="0"/>
                  </a:moveTo>
                  <a:lnTo>
                    <a:pt x="72613" y="0"/>
                  </a:lnTo>
                  <a:lnTo>
                    <a:pt x="72613" y="2581813"/>
                  </a:lnTo>
                  <a:lnTo>
                    <a:pt x="0" y="258181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98" name="object 698"/>
            <p:cNvSpPr/>
            <p:nvPr/>
          </p:nvSpPr>
          <p:spPr>
            <a:xfrm>
              <a:off x="8186502" y="2280605"/>
              <a:ext cx="73025" cy="2574290"/>
            </a:xfrm>
            <a:custGeom>
              <a:avLst/>
              <a:gdLst/>
              <a:ahLst/>
              <a:cxnLst/>
              <a:rect l="l" t="t" r="r" b="b"/>
              <a:pathLst>
                <a:path w="73025" h="2574290">
                  <a:moveTo>
                    <a:pt x="72613" y="2573744"/>
                  </a:moveTo>
                  <a:lnTo>
                    <a:pt x="0" y="2573744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573744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99" name="object 699"/>
            <p:cNvSpPr/>
            <p:nvPr/>
          </p:nvSpPr>
          <p:spPr>
            <a:xfrm>
              <a:off x="8186502" y="2280605"/>
              <a:ext cx="73025" cy="2574290"/>
            </a:xfrm>
            <a:custGeom>
              <a:avLst/>
              <a:gdLst/>
              <a:ahLst/>
              <a:cxnLst/>
              <a:rect l="l" t="t" r="r" b="b"/>
              <a:pathLst>
                <a:path w="73025" h="2574290">
                  <a:moveTo>
                    <a:pt x="0" y="0"/>
                  </a:moveTo>
                  <a:lnTo>
                    <a:pt x="72613" y="0"/>
                  </a:lnTo>
                  <a:lnTo>
                    <a:pt x="72613" y="2573744"/>
                  </a:lnTo>
                  <a:lnTo>
                    <a:pt x="0" y="257374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00" name="object 700"/>
            <p:cNvSpPr/>
            <p:nvPr/>
          </p:nvSpPr>
          <p:spPr>
            <a:xfrm>
              <a:off x="8113889" y="2329014"/>
              <a:ext cx="73025" cy="2557780"/>
            </a:xfrm>
            <a:custGeom>
              <a:avLst/>
              <a:gdLst/>
              <a:ahLst/>
              <a:cxnLst/>
              <a:rect l="l" t="t" r="r" b="b"/>
              <a:pathLst>
                <a:path w="73025" h="2557779">
                  <a:moveTo>
                    <a:pt x="72613" y="2557608"/>
                  </a:moveTo>
                  <a:lnTo>
                    <a:pt x="0" y="2557608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557608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01" name="object 701"/>
            <p:cNvSpPr/>
            <p:nvPr/>
          </p:nvSpPr>
          <p:spPr>
            <a:xfrm>
              <a:off x="8113889" y="2329014"/>
              <a:ext cx="73025" cy="2557780"/>
            </a:xfrm>
            <a:custGeom>
              <a:avLst/>
              <a:gdLst/>
              <a:ahLst/>
              <a:cxnLst/>
              <a:rect l="l" t="t" r="r" b="b"/>
              <a:pathLst>
                <a:path w="73025" h="2557779">
                  <a:moveTo>
                    <a:pt x="0" y="0"/>
                  </a:moveTo>
                  <a:lnTo>
                    <a:pt x="72613" y="0"/>
                  </a:lnTo>
                  <a:lnTo>
                    <a:pt x="72613" y="2557608"/>
                  </a:lnTo>
                  <a:lnTo>
                    <a:pt x="0" y="255760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02" name="object 702"/>
            <p:cNvSpPr/>
            <p:nvPr/>
          </p:nvSpPr>
          <p:spPr>
            <a:xfrm>
              <a:off x="8033207" y="2393559"/>
              <a:ext cx="73025" cy="2550160"/>
            </a:xfrm>
            <a:custGeom>
              <a:avLst/>
              <a:gdLst/>
              <a:ahLst/>
              <a:cxnLst/>
              <a:rect l="l" t="t" r="r" b="b"/>
              <a:pathLst>
                <a:path w="73025" h="2550160">
                  <a:moveTo>
                    <a:pt x="72613" y="2549540"/>
                  </a:moveTo>
                  <a:lnTo>
                    <a:pt x="0" y="254954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549540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03" name="object 703"/>
            <p:cNvSpPr/>
            <p:nvPr/>
          </p:nvSpPr>
          <p:spPr>
            <a:xfrm>
              <a:off x="8033207" y="2393559"/>
              <a:ext cx="73025" cy="2550160"/>
            </a:xfrm>
            <a:custGeom>
              <a:avLst/>
              <a:gdLst/>
              <a:ahLst/>
              <a:cxnLst/>
              <a:rect l="l" t="t" r="r" b="b"/>
              <a:pathLst>
                <a:path w="73025" h="2550160">
                  <a:moveTo>
                    <a:pt x="0" y="0"/>
                  </a:moveTo>
                  <a:lnTo>
                    <a:pt x="72613" y="0"/>
                  </a:lnTo>
                  <a:lnTo>
                    <a:pt x="72613" y="2549540"/>
                  </a:lnTo>
                  <a:lnTo>
                    <a:pt x="0" y="254954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04" name="object 704"/>
            <p:cNvSpPr/>
            <p:nvPr/>
          </p:nvSpPr>
          <p:spPr>
            <a:xfrm>
              <a:off x="7960594" y="2409696"/>
              <a:ext cx="73025" cy="2541905"/>
            </a:xfrm>
            <a:custGeom>
              <a:avLst/>
              <a:gdLst/>
              <a:ahLst/>
              <a:cxnLst/>
              <a:rect l="l" t="t" r="r" b="b"/>
              <a:pathLst>
                <a:path w="73025" h="2541904">
                  <a:moveTo>
                    <a:pt x="72613" y="2541472"/>
                  </a:moveTo>
                  <a:lnTo>
                    <a:pt x="0" y="254147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541472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05" name="object 705"/>
            <p:cNvSpPr/>
            <p:nvPr/>
          </p:nvSpPr>
          <p:spPr>
            <a:xfrm>
              <a:off x="7960594" y="2409696"/>
              <a:ext cx="73025" cy="2541905"/>
            </a:xfrm>
            <a:custGeom>
              <a:avLst/>
              <a:gdLst/>
              <a:ahLst/>
              <a:cxnLst/>
              <a:rect l="l" t="t" r="r" b="b"/>
              <a:pathLst>
                <a:path w="73025" h="2541904">
                  <a:moveTo>
                    <a:pt x="0" y="0"/>
                  </a:moveTo>
                  <a:lnTo>
                    <a:pt x="72613" y="0"/>
                  </a:lnTo>
                  <a:lnTo>
                    <a:pt x="72613" y="2541472"/>
                  </a:lnTo>
                  <a:lnTo>
                    <a:pt x="0" y="254147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06" name="object 706"/>
            <p:cNvSpPr/>
            <p:nvPr/>
          </p:nvSpPr>
          <p:spPr>
            <a:xfrm>
              <a:off x="7879913" y="2433900"/>
              <a:ext cx="73025" cy="2517775"/>
            </a:xfrm>
            <a:custGeom>
              <a:avLst/>
              <a:gdLst/>
              <a:ahLst/>
              <a:cxnLst/>
              <a:rect l="l" t="t" r="r" b="b"/>
              <a:pathLst>
                <a:path w="73025" h="2517775">
                  <a:moveTo>
                    <a:pt x="72613" y="2517267"/>
                  </a:moveTo>
                  <a:lnTo>
                    <a:pt x="0" y="251726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517267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07" name="object 707"/>
            <p:cNvSpPr/>
            <p:nvPr/>
          </p:nvSpPr>
          <p:spPr>
            <a:xfrm>
              <a:off x="7879913" y="2433900"/>
              <a:ext cx="73025" cy="2517775"/>
            </a:xfrm>
            <a:custGeom>
              <a:avLst/>
              <a:gdLst/>
              <a:ahLst/>
              <a:cxnLst/>
              <a:rect l="l" t="t" r="r" b="b"/>
              <a:pathLst>
                <a:path w="73025" h="2517775">
                  <a:moveTo>
                    <a:pt x="0" y="0"/>
                  </a:moveTo>
                  <a:lnTo>
                    <a:pt x="72613" y="0"/>
                  </a:lnTo>
                  <a:lnTo>
                    <a:pt x="72613" y="2517267"/>
                  </a:lnTo>
                  <a:lnTo>
                    <a:pt x="0" y="251726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08" name="object 708"/>
            <p:cNvSpPr/>
            <p:nvPr/>
          </p:nvSpPr>
          <p:spPr>
            <a:xfrm>
              <a:off x="7807298" y="2466173"/>
              <a:ext cx="73025" cy="2493645"/>
            </a:xfrm>
            <a:custGeom>
              <a:avLst/>
              <a:gdLst/>
              <a:ahLst/>
              <a:cxnLst/>
              <a:rect l="l" t="t" r="r" b="b"/>
              <a:pathLst>
                <a:path w="73025" h="2493645">
                  <a:moveTo>
                    <a:pt x="72613" y="2493063"/>
                  </a:moveTo>
                  <a:lnTo>
                    <a:pt x="0" y="249306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493063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09" name="object 709"/>
            <p:cNvSpPr/>
            <p:nvPr/>
          </p:nvSpPr>
          <p:spPr>
            <a:xfrm>
              <a:off x="7807298" y="2466173"/>
              <a:ext cx="73025" cy="2493645"/>
            </a:xfrm>
            <a:custGeom>
              <a:avLst/>
              <a:gdLst/>
              <a:ahLst/>
              <a:cxnLst/>
              <a:rect l="l" t="t" r="r" b="b"/>
              <a:pathLst>
                <a:path w="73025" h="2493645">
                  <a:moveTo>
                    <a:pt x="0" y="0"/>
                  </a:moveTo>
                  <a:lnTo>
                    <a:pt x="72613" y="0"/>
                  </a:lnTo>
                  <a:lnTo>
                    <a:pt x="72613" y="2493063"/>
                  </a:lnTo>
                  <a:lnTo>
                    <a:pt x="0" y="249306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10" name="object 710"/>
            <p:cNvSpPr/>
            <p:nvPr/>
          </p:nvSpPr>
          <p:spPr>
            <a:xfrm>
              <a:off x="7726617" y="2490377"/>
              <a:ext cx="73025" cy="2477135"/>
            </a:xfrm>
            <a:custGeom>
              <a:avLst/>
              <a:gdLst/>
              <a:ahLst/>
              <a:cxnLst/>
              <a:rect l="l" t="t" r="r" b="b"/>
              <a:pathLst>
                <a:path w="73025" h="2477135">
                  <a:moveTo>
                    <a:pt x="72613" y="2476926"/>
                  </a:moveTo>
                  <a:lnTo>
                    <a:pt x="0" y="247692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476926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11" name="object 711"/>
            <p:cNvSpPr/>
            <p:nvPr/>
          </p:nvSpPr>
          <p:spPr>
            <a:xfrm>
              <a:off x="7726617" y="2490377"/>
              <a:ext cx="73025" cy="2477135"/>
            </a:xfrm>
            <a:custGeom>
              <a:avLst/>
              <a:gdLst/>
              <a:ahLst/>
              <a:cxnLst/>
              <a:rect l="l" t="t" r="r" b="b"/>
              <a:pathLst>
                <a:path w="73025" h="2477135">
                  <a:moveTo>
                    <a:pt x="0" y="0"/>
                  </a:moveTo>
                  <a:lnTo>
                    <a:pt x="72613" y="0"/>
                  </a:lnTo>
                  <a:lnTo>
                    <a:pt x="72613" y="2476926"/>
                  </a:lnTo>
                  <a:lnTo>
                    <a:pt x="0" y="247692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12" name="object 712"/>
            <p:cNvSpPr/>
            <p:nvPr/>
          </p:nvSpPr>
          <p:spPr>
            <a:xfrm>
              <a:off x="7654004" y="2522650"/>
              <a:ext cx="73025" cy="2461260"/>
            </a:xfrm>
            <a:custGeom>
              <a:avLst/>
              <a:gdLst/>
              <a:ahLst/>
              <a:cxnLst/>
              <a:rect l="l" t="t" r="r" b="b"/>
              <a:pathLst>
                <a:path w="73025" h="2461260">
                  <a:moveTo>
                    <a:pt x="72613" y="2460790"/>
                  </a:moveTo>
                  <a:lnTo>
                    <a:pt x="0" y="24607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460790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13" name="object 713"/>
            <p:cNvSpPr/>
            <p:nvPr/>
          </p:nvSpPr>
          <p:spPr>
            <a:xfrm>
              <a:off x="7654004" y="2522650"/>
              <a:ext cx="73025" cy="2461260"/>
            </a:xfrm>
            <a:custGeom>
              <a:avLst/>
              <a:gdLst/>
              <a:ahLst/>
              <a:cxnLst/>
              <a:rect l="l" t="t" r="r" b="b"/>
              <a:pathLst>
                <a:path w="73025" h="2461260">
                  <a:moveTo>
                    <a:pt x="0" y="0"/>
                  </a:moveTo>
                  <a:lnTo>
                    <a:pt x="72613" y="0"/>
                  </a:lnTo>
                  <a:lnTo>
                    <a:pt x="72613" y="2460790"/>
                  </a:lnTo>
                  <a:lnTo>
                    <a:pt x="0" y="24607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14" name="object 714"/>
            <p:cNvSpPr/>
            <p:nvPr/>
          </p:nvSpPr>
          <p:spPr>
            <a:xfrm>
              <a:off x="7573322" y="2554923"/>
              <a:ext cx="73025" cy="2437130"/>
            </a:xfrm>
            <a:custGeom>
              <a:avLst/>
              <a:gdLst/>
              <a:ahLst/>
              <a:cxnLst/>
              <a:rect l="l" t="t" r="r" b="b"/>
              <a:pathLst>
                <a:path w="73025" h="2437129">
                  <a:moveTo>
                    <a:pt x="72613" y="2436586"/>
                  </a:moveTo>
                  <a:lnTo>
                    <a:pt x="0" y="243658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436586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15" name="object 715"/>
            <p:cNvSpPr/>
            <p:nvPr/>
          </p:nvSpPr>
          <p:spPr>
            <a:xfrm>
              <a:off x="7573322" y="2554923"/>
              <a:ext cx="73025" cy="2437130"/>
            </a:xfrm>
            <a:custGeom>
              <a:avLst/>
              <a:gdLst/>
              <a:ahLst/>
              <a:cxnLst/>
              <a:rect l="l" t="t" r="r" b="b"/>
              <a:pathLst>
                <a:path w="73025" h="2437129">
                  <a:moveTo>
                    <a:pt x="0" y="0"/>
                  </a:moveTo>
                  <a:lnTo>
                    <a:pt x="72613" y="0"/>
                  </a:lnTo>
                  <a:lnTo>
                    <a:pt x="72613" y="2436586"/>
                  </a:lnTo>
                  <a:lnTo>
                    <a:pt x="0" y="243658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16" name="object 716"/>
            <p:cNvSpPr/>
            <p:nvPr/>
          </p:nvSpPr>
          <p:spPr>
            <a:xfrm>
              <a:off x="7500709" y="2587195"/>
              <a:ext cx="73025" cy="2404745"/>
            </a:xfrm>
            <a:custGeom>
              <a:avLst/>
              <a:gdLst/>
              <a:ahLst/>
              <a:cxnLst/>
              <a:rect l="l" t="t" r="r" b="b"/>
              <a:pathLst>
                <a:path w="73025" h="2404745">
                  <a:moveTo>
                    <a:pt x="72613" y="2404313"/>
                  </a:moveTo>
                  <a:lnTo>
                    <a:pt x="0" y="240431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404313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17" name="object 717"/>
            <p:cNvSpPr/>
            <p:nvPr/>
          </p:nvSpPr>
          <p:spPr>
            <a:xfrm>
              <a:off x="7500709" y="2587195"/>
              <a:ext cx="73025" cy="2404745"/>
            </a:xfrm>
            <a:custGeom>
              <a:avLst/>
              <a:gdLst/>
              <a:ahLst/>
              <a:cxnLst/>
              <a:rect l="l" t="t" r="r" b="b"/>
              <a:pathLst>
                <a:path w="73025" h="2404745">
                  <a:moveTo>
                    <a:pt x="0" y="0"/>
                  </a:moveTo>
                  <a:lnTo>
                    <a:pt x="72613" y="0"/>
                  </a:lnTo>
                  <a:lnTo>
                    <a:pt x="72613" y="2404313"/>
                  </a:lnTo>
                  <a:lnTo>
                    <a:pt x="0" y="240431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18" name="object 718"/>
            <p:cNvSpPr/>
            <p:nvPr/>
          </p:nvSpPr>
          <p:spPr>
            <a:xfrm>
              <a:off x="7428095" y="2611400"/>
              <a:ext cx="73025" cy="2388235"/>
            </a:xfrm>
            <a:custGeom>
              <a:avLst/>
              <a:gdLst/>
              <a:ahLst/>
              <a:cxnLst/>
              <a:rect l="l" t="t" r="r" b="b"/>
              <a:pathLst>
                <a:path w="73025" h="2388235">
                  <a:moveTo>
                    <a:pt x="72613" y="2388177"/>
                  </a:moveTo>
                  <a:lnTo>
                    <a:pt x="0" y="238817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388177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19" name="object 719"/>
            <p:cNvSpPr/>
            <p:nvPr/>
          </p:nvSpPr>
          <p:spPr>
            <a:xfrm>
              <a:off x="7428095" y="2611400"/>
              <a:ext cx="73025" cy="2388235"/>
            </a:xfrm>
            <a:custGeom>
              <a:avLst/>
              <a:gdLst/>
              <a:ahLst/>
              <a:cxnLst/>
              <a:rect l="l" t="t" r="r" b="b"/>
              <a:pathLst>
                <a:path w="73025" h="2388235">
                  <a:moveTo>
                    <a:pt x="0" y="0"/>
                  </a:moveTo>
                  <a:lnTo>
                    <a:pt x="72613" y="0"/>
                  </a:lnTo>
                  <a:lnTo>
                    <a:pt x="72613" y="2388177"/>
                  </a:lnTo>
                  <a:lnTo>
                    <a:pt x="0" y="238817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20" name="object 720"/>
            <p:cNvSpPr/>
            <p:nvPr/>
          </p:nvSpPr>
          <p:spPr>
            <a:xfrm>
              <a:off x="7347413" y="2643673"/>
              <a:ext cx="73025" cy="2364105"/>
            </a:xfrm>
            <a:custGeom>
              <a:avLst/>
              <a:gdLst/>
              <a:ahLst/>
              <a:cxnLst/>
              <a:rect l="l" t="t" r="r" b="b"/>
              <a:pathLst>
                <a:path w="73025" h="2364104">
                  <a:moveTo>
                    <a:pt x="72613" y="2363972"/>
                  </a:moveTo>
                  <a:lnTo>
                    <a:pt x="0" y="236397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363972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21" name="object 721"/>
            <p:cNvSpPr/>
            <p:nvPr/>
          </p:nvSpPr>
          <p:spPr>
            <a:xfrm>
              <a:off x="7347413" y="2643673"/>
              <a:ext cx="73025" cy="2364105"/>
            </a:xfrm>
            <a:custGeom>
              <a:avLst/>
              <a:gdLst/>
              <a:ahLst/>
              <a:cxnLst/>
              <a:rect l="l" t="t" r="r" b="b"/>
              <a:pathLst>
                <a:path w="73025" h="2364104">
                  <a:moveTo>
                    <a:pt x="0" y="0"/>
                  </a:moveTo>
                  <a:lnTo>
                    <a:pt x="72613" y="0"/>
                  </a:lnTo>
                  <a:lnTo>
                    <a:pt x="72613" y="2363972"/>
                  </a:lnTo>
                  <a:lnTo>
                    <a:pt x="0" y="236397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22" name="object 722"/>
            <p:cNvSpPr/>
            <p:nvPr/>
          </p:nvSpPr>
          <p:spPr>
            <a:xfrm>
              <a:off x="7274800" y="2684013"/>
              <a:ext cx="73025" cy="2331720"/>
            </a:xfrm>
            <a:custGeom>
              <a:avLst/>
              <a:gdLst/>
              <a:ahLst/>
              <a:cxnLst/>
              <a:rect l="l" t="t" r="r" b="b"/>
              <a:pathLst>
                <a:path w="73025" h="2331720">
                  <a:moveTo>
                    <a:pt x="72613" y="2331699"/>
                  </a:moveTo>
                  <a:lnTo>
                    <a:pt x="0" y="233169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331699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23" name="object 723"/>
            <p:cNvSpPr/>
            <p:nvPr/>
          </p:nvSpPr>
          <p:spPr>
            <a:xfrm>
              <a:off x="7274800" y="2684013"/>
              <a:ext cx="73025" cy="2331720"/>
            </a:xfrm>
            <a:custGeom>
              <a:avLst/>
              <a:gdLst/>
              <a:ahLst/>
              <a:cxnLst/>
              <a:rect l="l" t="t" r="r" b="b"/>
              <a:pathLst>
                <a:path w="73025" h="2331720">
                  <a:moveTo>
                    <a:pt x="0" y="0"/>
                  </a:moveTo>
                  <a:lnTo>
                    <a:pt x="72613" y="0"/>
                  </a:lnTo>
                  <a:lnTo>
                    <a:pt x="72613" y="2331699"/>
                  </a:lnTo>
                  <a:lnTo>
                    <a:pt x="0" y="233169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24" name="object 724"/>
            <p:cNvSpPr/>
            <p:nvPr/>
          </p:nvSpPr>
          <p:spPr>
            <a:xfrm>
              <a:off x="7194118" y="2716286"/>
              <a:ext cx="73025" cy="2299970"/>
            </a:xfrm>
            <a:custGeom>
              <a:avLst/>
              <a:gdLst/>
              <a:ahLst/>
              <a:cxnLst/>
              <a:rect l="l" t="t" r="r" b="b"/>
              <a:pathLst>
                <a:path w="73025" h="2299970">
                  <a:moveTo>
                    <a:pt x="72613" y="2299427"/>
                  </a:moveTo>
                  <a:lnTo>
                    <a:pt x="0" y="229942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299427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25" name="object 725"/>
            <p:cNvSpPr/>
            <p:nvPr/>
          </p:nvSpPr>
          <p:spPr>
            <a:xfrm>
              <a:off x="7194118" y="2716286"/>
              <a:ext cx="73025" cy="2299970"/>
            </a:xfrm>
            <a:custGeom>
              <a:avLst/>
              <a:gdLst/>
              <a:ahLst/>
              <a:cxnLst/>
              <a:rect l="l" t="t" r="r" b="b"/>
              <a:pathLst>
                <a:path w="73025" h="2299970">
                  <a:moveTo>
                    <a:pt x="0" y="0"/>
                  </a:moveTo>
                  <a:lnTo>
                    <a:pt x="72613" y="0"/>
                  </a:lnTo>
                  <a:lnTo>
                    <a:pt x="72613" y="2299427"/>
                  </a:lnTo>
                  <a:lnTo>
                    <a:pt x="0" y="229942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26" name="object 726"/>
            <p:cNvSpPr/>
            <p:nvPr/>
          </p:nvSpPr>
          <p:spPr>
            <a:xfrm>
              <a:off x="7121505" y="2756627"/>
              <a:ext cx="73025" cy="2267585"/>
            </a:xfrm>
            <a:custGeom>
              <a:avLst/>
              <a:gdLst/>
              <a:ahLst/>
              <a:cxnLst/>
              <a:rect l="l" t="t" r="r" b="b"/>
              <a:pathLst>
                <a:path w="73025" h="2267585">
                  <a:moveTo>
                    <a:pt x="72613" y="2267154"/>
                  </a:moveTo>
                  <a:lnTo>
                    <a:pt x="0" y="2267154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267154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27" name="object 727"/>
            <p:cNvSpPr/>
            <p:nvPr/>
          </p:nvSpPr>
          <p:spPr>
            <a:xfrm>
              <a:off x="7121505" y="2756627"/>
              <a:ext cx="73025" cy="2267585"/>
            </a:xfrm>
            <a:custGeom>
              <a:avLst/>
              <a:gdLst/>
              <a:ahLst/>
              <a:cxnLst/>
              <a:rect l="l" t="t" r="r" b="b"/>
              <a:pathLst>
                <a:path w="73025" h="2267585">
                  <a:moveTo>
                    <a:pt x="0" y="0"/>
                  </a:moveTo>
                  <a:lnTo>
                    <a:pt x="72613" y="0"/>
                  </a:lnTo>
                  <a:lnTo>
                    <a:pt x="72613" y="2267154"/>
                  </a:lnTo>
                  <a:lnTo>
                    <a:pt x="0" y="226715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28" name="object 728"/>
            <p:cNvSpPr/>
            <p:nvPr/>
          </p:nvSpPr>
          <p:spPr>
            <a:xfrm>
              <a:off x="7040823" y="2805036"/>
              <a:ext cx="73025" cy="2235200"/>
            </a:xfrm>
            <a:custGeom>
              <a:avLst/>
              <a:gdLst/>
              <a:ahLst/>
              <a:cxnLst/>
              <a:rect l="l" t="t" r="r" b="b"/>
              <a:pathLst>
                <a:path w="73025" h="2235200">
                  <a:moveTo>
                    <a:pt x="72613" y="2234881"/>
                  </a:moveTo>
                  <a:lnTo>
                    <a:pt x="0" y="22348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234881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29" name="object 729"/>
            <p:cNvSpPr/>
            <p:nvPr/>
          </p:nvSpPr>
          <p:spPr>
            <a:xfrm>
              <a:off x="7040823" y="2805036"/>
              <a:ext cx="73025" cy="2235200"/>
            </a:xfrm>
            <a:custGeom>
              <a:avLst/>
              <a:gdLst/>
              <a:ahLst/>
              <a:cxnLst/>
              <a:rect l="l" t="t" r="r" b="b"/>
              <a:pathLst>
                <a:path w="73025" h="2235200">
                  <a:moveTo>
                    <a:pt x="0" y="0"/>
                  </a:moveTo>
                  <a:lnTo>
                    <a:pt x="72613" y="0"/>
                  </a:lnTo>
                  <a:lnTo>
                    <a:pt x="72613" y="2234881"/>
                  </a:lnTo>
                  <a:lnTo>
                    <a:pt x="0" y="22348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30" name="object 730"/>
            <p:cNvSpPr/>
            <p:nvPr/>
          </p:nvSpPr>
          <p:spPr>
            <a:xfrm>
              <a:off x="6960141" y="2861513"/>
              <a:ext cx="73025" cy="2194560"/>
            </a:xfrm>
            <a:custGeom>
              <a:avLst/>
              <a:gdLst/>
              <a:ahLst/>
              <a:cxnLst/>
              <a:rect l="l" t="t" r="r" b="b"/>
              <a:pathLst>
                <a:path w="73025" h="2194560">
                  <a:moveTo>
                    <a:pt x="72613" y="2194541"/>
                  </a:moveTo>
                  <a:lnTo>
                    <a:pt x="0" y="219454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194541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31" name="object 731"/>
            <p:cNvSpPr/>
            <p:nvPr/>
          </p:nvSpPr>
          <p:spPr>
            <a:xfrm>
              <a:off x="6960141" y="2861513"/>
              <a:ext cx="73025" cy="2194560"/>
            </a:xfrm>
            <a:custGeom>
              <a:avLst/>
              <a:gdLst/>
              <a:ahLst/>
              <a:cxnLst/>
              <a:rect l="l" t="t" r="r" b="b"/>
              <a:pathLst>
                <a:path w="73025" h="2194560">
                  <a:moveTo>
                    <a:pt x="0" y="0"/>
                  </a:moveTo>
                  <a:lnTo>
                    <a:pt x="72613" y="0"/>
                  </a:lnTo>
                  <a:lnTo>
                    <a:pt x="72613" y="2194541"/>
                  </a:lnTo>
                  <a:lnTo>
                    <a:pt x="0" y="219454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32" name="object 732"/>
            <p:cNvSpPr/>
            <p:nvPr/>
          </p:nvSpPr>
          <p:spPr>
            <a:xfrm>
              <a:off x="6887528" y="2917990"/>
              <a:ext cx="73025" cy="2146300"/>
            </a:xfrm>
            <a:custGeom>
              <a:avLst/>
              <a:gdLst/>
              <a:ahLst/>
              <a:cxnLst/>
              <a:rect l="l" t="t" r="r" b="b"/>
              <a:pathLst>
                <a:path w="73025" h="2146300">
                  <a:moveTo>
                    <a:pt x="72613" y="2146132"/>
                  </a:moveTo>
                  <a:lnTo>
                    <a:pt x="0" y="214613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146132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33" name="object 733"/>
            <p:cNvSpPr/>
            <p:nvPr/>
          </p:nvSpPr>
          <p:spPr>
            <a:xfrm>
              <a:off x="6887528" y="2917990"/>
              <a:ext cx="73025" cy="2146300"/>
            </a:xfrm>
            <a:custGeom>
              <a:avLst/>
              <a:gdLst/>
              <a:ahLst/>
              <a:cxnLst/>
              <a:rect l="l" t="t" r="r" b="b"/>
              <a:pathLst>
                <a:path w="73025" h="2146300">
                  <a:moveTo>
                    <a:pt x="0" y="0"/>
                  </a:moveTo>
                  <a:lnTo>
                    <a:pt x="72613" y="0"/>
                  </a:lnTo>
                  <a:lnTo>
                    <a:pt x="72613" y="2146132"/>
                  </a:lnTo>
                  <a:lnTo>
                    <a:pt x="0" y="214613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34" name="object 734"/>
            <p:cNvSpPr/>
            <p:nvPr/>
          </p:nvSpPr>
          <p:spPr>
            <a:xfrm>
              <a:off x="6806846" y="2966399"/>
              <a:ext cx="73025" cy="2113915"/>
            </a:xfrm>
            <a:custGeom>
              <a:avLst/>
              <a:gdLst/>
              <a:ahLst/>
              <a:cxnLst/>
              <a:rect l="l" t="t" r="r" b="b"/>
              <a:pathLst>
                <a:path w="73025" h="2113915">
                  <a:moveTo>
                    <a:pt x="72613" y="2113859"/>
                  </a:moveTo>
                  <a:lnTo>
                    <a:pt x="0" y="211385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113859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35" name="object 735"/>
            <p:cNvSpPr/>
            <p:nvPr/>
          </p:nvSpPr>
          <p:spPr>
            <a:xfrm>
              <a:off x="6806846" y="2966399"/>
              <a:ext cx="73025" cy="2113915"/>
            </a:xfrm>
            <a:custGeom>
              <a:avLst/>
              <a:gdLst/>
              <a:ahLst/>
              <a:cxnLst/>
              <a:rect l="l" t="t" r="r" b="b"/>
              <a:pathLst>
                <a:path w="73025" h="2113915">
                  <a:moveTo>
                    <a:pt x="0" y="0"/>
                  </a:moveTo>
                  <a:lnTo>
                    <a:pt x="72613" y="0"/>
                  </a:lnTo>
                  <a:lnTo>
                    <a:pt x="72613" y="2113859"/>
                  </a:lnTo>
                  <a:lnTo>
                    <a:pt x="0" y="211385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36" name="object 736"/>
            <p:cNvSpPr/>
            <p:nvPr/>
          </p:nvSpPr>
          <p:spPr>
            <a:xfrm>
              <a:off x="6734232" y="3030944"/>
              <a:ext cx="73025" cy="2065655"/>
            </a:xfrm>
            <a:custGeom>
              <a:avLst/>
              <a:gdLst/>
              <a:ahLst/>
              <a:cxnLst/>
              <a:rect l="l" t="t" r="r" b="b"/>
              <a:pathLst>
                <a:path w="73025" h="2065654">
                  <a:moveTo>
                    <a:pt x="72613" y="2065450"/>
                  </a:moveTo>
                  <a:lnTo>
                    <a:pt x="0" y="206545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065450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37" name="object 737"/>
            <p:cNvSpPr/>
            <p:nvPr/>
          </p:nvSpPr>
          <p:spPr>
            <a:xfrm>
              <a:off x="6734232" y="3030944"/>
              <a:ext cx="73025" cy="2065655"/>
            </a:xfrm>
            <a:custGeom>
              <a:avLst/>
              <a:gdLst/>
              <a:ahLst/>
              <a:cxnLst/>
              <a:rect l="l" t="t" r="r" b="b"/>
              <a:pathLst>
                <a:path w="73025" h="2065654">
                  <a:moveTo>
                    <a:pt x="0" y="0"/>
                  </a:moveTo>
                  <a:lnTo>
                    <a:pt x="72613" y="0"/>
                  </a:lnTo>
                  <a:lnTo>
                    <a:pt x="72613" y="2065450"/>
                  </a:lnTo>
                  <a:lnTo>
                    <a:pt x="0" y="206545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38" name="object 738"/>
            <p:cNvSpPr/>
            <p:nvPr/>
          </p:nvSpPr>
          <p:spPr>
            <a:xfrm>
              <a:off x="6653551" y="3184240"/>
              <a:ext cx="73025" cy="1976755"/>
            </a:xfrm>
            <a:custGeom>
              <a:avLst/>
              <a:gdLst/>
              <a:ahLst/>
              <a:cxnLst/>
              <a:rect l="l" t="t" r="r" b="b"/>
              <a:pathLst>
                <a:path w="73025" h="1976754">
                  <a:moveTo>
                    <a:pt x="72613" y="1976700"/>
                  </a:moveTo>
                  <a:lnTo>
                    <a:pt x="0" y="197670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976700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39" name="object 739"/>
            <p:cNvSpPr/>
            <p:nvPr/>
          </p:nvSpPr>
          <p:spPr>
            <a:xfrm>
              <a:off x="6653551" y="3184240"/>
              <a:ext cx="73025" cy="1976755"/>
            </a:xfrm>
            <a:custGeom>
              <a:avLst/>
              <a:gdLst/>
              <a:ahLst/>
              <a:cxnLst/>
              <a:rect l="l" t="t" r="r" b="b"/>
              <a:pathLst>
                <a:path w="73025" h="1976754">
                  <a:moveTo>
                    <a:pt x="0" y="0"/>
                  </a:moveTo>
                  <a:lnTo>
                    <a:pt x="72613" y="0"/>
                  </a:lnTo>
                  <a:lnTo>
                    <a:pt x="72613" y="1976700"/>
                  </a:lnTo>
                  <a:lnTo>
                    <a:pt x="0" y="197670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40" name="object 740"/>
            <p:cNvSpPr/>
            <p:nvPr/>
          </p:nvSpPr>
          <p:spPr>
            <a:xfrm>
              <a:off x="6580938" y="3224580"/>
              <a:ext cx="73025" cy="1945005"/>
            </a:xfrm>
            <a:custGeom>
              <a:avLst/>
              <a:gdLst/>
              <a:ahLst/>
              <a:cxnLst/>
              <a:rect l="l" t="t" r="r" b="b"/>
              <a:pathLst>
                <a:path w="73025" h="1945004">
                  <a:moveTo>
                    <a:pt x="72613" y="1944427"/>
                  </a:moveTo>
                  <a:lnTo>
                    <a:pt x="0" y="194442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944427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41" name="object 741"/>
            <p:cNvSpPr/>
            <p:nvPr/>
          </p:nvSpPr>
          <p:spPr>
            <a:xfrm>
              <a:off x="6580938" y="3224580"/>
              <a:ext cx="73025" cy="1945005"/>
            </a:xfrm>
            <a:custGeom>
              <a:avLst/>
              <a:gdLst/>
              <a:ahLst/>
              <a:cxnLst/>
              <a:rect l="l" t="t" r="r" b="b"/>
              <a:pathLst>
                <a:path w="73025" h="1945004">
                  <a:moveTo>
                    <a:pt x="0" y="0"/>
                  </a:moveTo>
                  <a:lnTo>
                    <a:pt x="72613" y="0"/>
                  </a:lnTo>
                  <a:lnTo>
                    <a:pt x="72613" y="1944427"/>
                  </a:lnTo>
                  <a:lnTo>
                    <a:pt x="0" y="194442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42" name="object 742"/>
            <p:cNvSpPr/>
            <p:nvPr/>
          </p:nvSpPr>
          <p:spPr>
            <a:xfrm>
              <a:off x="6508324" y="3232649"/>
              <a:ext cx="73025" cy="1945005"/>
            </a:xfrm>
            <a:custGeom>
              <a:avLst/>
              <a:gdLst/>
              <a:ahLst/>
              <a:cxnLst/>
              <a:rect l="l" t="t" r="r" b="b"/>
              <a:pathLst>
                <a:path w="73025" h="1945004">
                  <a:moveTo>
                    <a:pt x="72613" y="1944427"/>
                  </a:moveTo>
                  <a:lnTo>
                    <a:pt x="0" y="194442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944427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43" name="object 743"/>
            <p:cNvSpPr/>
            <p:nvPr/>
          </p:nvSpPr>
          <p:spPr>
            <a:xfrm>
              <a:off x="6508324" y="3232649"/>
              <a:ext cx="73025" cy="1945005"/>
            </a:xfrm>
            <a:custGeom>
              <a:avLst/>
              <a:gdLst/>
              <a:ahLst/>
              <a:cxnLst/>
              <a:rect l="l" t="t" r="r" b="b"/>
              <a:pathLst>
                <a:path w="73025" h="1945004">
                  <a:moveTo>
                    <a:pt x="0" y="0"/>
                  </a:moveTo>
                  <a:lnTo>
                    <a:pt x="72613" y="0"/>
                  </a:lnTo>
                  <a:lnTo>
                    <a:pt x="72613" y="1944427"/>
                  </a:lnTo>
                  <a:lnTo>
                    <a:pt x="0" y="194442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44" name="object 744"/>
            <p:cNvSpPr/>
            <p:nvPr/>
          </p:nvSpPr>
          <p:spPr>
            <a:xfrm>
              <a:off x="6427642" y="3232649"/>
              <a:ext cx="73025" cy="1945005"/>
            </a:xfrm>
            <a:custGeom>
              <a:avLst/>
              <a:gdLst/>
              <a:ahLst/>
              <a:cxnLst/>
              <a:rect l="l" t="t" r="r" b="b"/>
              <a:pathLst>
                <a:path w="73025" h="1945004">
                  <a:moveTo>
                    <a:pt x="72613" y="1944427"/>
                  </a:moveTo>
                  <a:lnTo>
                    <a:pt x="0" y="194442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944427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45" name="object 745"/>
            <p:cNvSpPr/>
            <p:nvPr/>
          </p:nvSpPr>
          <p:spPr>
            <a:xfrm>
              <a:off x="6427642" y="3232649"/>
              <a:ext cx="73025" cy="1945005"/>
            </a:xfrm>
            <a:custGeom>
              <a:avLst/>
              <a:gdLst/>
              <a:ahLst/>
              <a:cxnLst/>
              <a:rect l="l" t="t" r="r" b="b"/>
              <a:pathLst>
                <a:path w="73025" h="1945004">
                  <a:moveTo>
                    <a:pt x="0" y="0"/>
                  </a:moveTo>
                  <a:lnTo>
                    <a:pt x="72613" y="0"/>
                  </a:lnTo>
                  <a:lnTo>
                    <a:pt x="72613" y="1944427"/>
                  </a:lnTo>
                  <a:lnTo>
                    <a:pt x="0" y="194442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46" name="object 746"/>
            <p:cNvSpPr/>
            <p:nvPr/>
          </p:nvSpPr>
          <p:spPr>
            <a:xfrm>
              <a:off x="6355029" y="3216512"/>
              <a:ext cx="73025" cy="1960880"/>
            </a:xfrm>
            <a:custGeom>
              <a:avLst/>
              <a:gdLst/>
              <a:ahLst/>
              <a:cxnLst/>
              <a:rect l="l" t="t" r="r" b="b"/>
              <a:pathLst>
                <a:path w="73025" h="1960879">
                  <a:moveTo>
                    <a:pt x="72613" y="1960564"/>
                  </a:moveTo>
                  <a:lnTo>
                    <a:pt x="0" y="1960564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960564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47" name="object 747"/>
            <p:cNvSpPr/>
            <p:nvPr/>
          </p:nvSpPr>
          <p:spPr>
            <a:xfrm>
              <a:off x="6355029" y="3216512"/>
              <a:ext cx="73025" cy="1960880"/>
            </a:xfrm>
            <a:custGeom>
              <a:avLst/>
              <a:gdLst/>
              <a:ahLst/>
              <a:cxnLst/>
              <a:rect l="l" t="t" r="r" b="b"/>
              <a:pathLst>
                <a:path w="73025" h="1960879">
                  <a:moveTo>
                    <a:pt x="0" y="0"/>
                  </a:moveTo>
                  <a:lnTo>
                    <a:pt x="72613" y="0"/>
                  </a:lnTo>
                  <a:lnTo>
                    <a:pt x="72613" y="1960564"/>
                  </a:lnTo>
                  <a:lnTo>
                    <a:pt x="0" y="196056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48" name="object 748"/>
            <p:cNvSpPr/>
            <p:nvPr/>
          </p:nvSpPr>
          <p:spPr>
            <a:xfrm>
              <a:off x="6274347" y="3208444"/>
              <a:ext cx="73025" cy="1960880"/>
            </a:xfrm>
            <a:custGeom>
              <a:avLst/>
              <a:gdLst/>
              <a:ahLst/>
              <a:cxnLst/>
              <a:rect l="l" t="t" r="r" b="b"/>
              <a:pathLst>
                <a:path w="73025" h="1960879">
                  <a:moveTo>
                    <a:pt x="72613" y="1960564"/>
                  </a:moveTo>
                  <a:lnTo>
                    <a:pt x="0" y="1960564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960564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49" name="object 749"/>
            <p:cNvSpPr/>
            <p:nvPr/>
          </p:nvSpPr>
          <p:spPr>
            <a:xfrm>
              <a:off x="6274347" y="3208444"/>
              <a:ext cx="73025" cy="1960880"/>
            </a:xfrm>
            <a:custGeom>
              <a:avLst/>
              <a:gdLst/>
              <a:ahLst/>
              <a:cxnLst/>
              <a:rect l="l" t="t" r="r" b="b"/>
              <a:pathLst>
                <a:path w="73025" h="1960879">
                  <a:moveTo>
                    <a:pt x="0" y="0"/>
                  </a:moveTo>
                  <a:lnTo>
                    <a:pt x="72613" y="0"/>
                  </a:lnTo>
                  <a:lnTo>
                    <a:pt x="72613" y="1960564"/>
                  </a:lnTo>
                  <a:lnTo>
                    <a:pt x="0" y="196056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50" name="object 750"/>
            <p:cNvSpPr/>
            <p:nvPr/>
          </p:nvSpPr>
          <p:spPr>
            <a:xfrm>
              <a:off x="6201734" y="3216512"/>
              <a:ext cx="73025" cy="1952625"/>
            </a:xfrm>
            <a:custGeom>
              <a:avLst/>
              <a:gdLst/>
              <a:ahLst/>
              <a:cxnLst/>
              <a:rect l="l" t="t" r="r" b="b"/>
              <a:pathLst>
                <a:path w="73025" h="1952625">
                  <a:moveTo>
                    <a:pt x="72613" y="1952496"/>
                  </a:moveTo>
                  <a:lnTo>
                    <a:pt x="0" y="195249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952496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51" name="object 751"/>
            <p:cNvSpPr/>
            <p:nvPr/>
          </p:nvSpPr>
          <p:spPr>
            <a:xfrm>
              <a:off x="6201734" y="3216512"/>
              <a:ext cx="73025" cy="1952625"/>
            </a:xfrm>
            <a:custGeom>
              <a:avLst/>
              <a:gdLst/>
              <a:ahLst/>
              <a:cxnLst/>
              <a:rect l="l" t="t" r="r" b="b"/>
              <a:pathLst>
                <a:path w="73025" h="1952625">
                  <a:moveTo>
                    <a:pt x="0" y="0"/>
                  </a:moveTo>
                  <a:lnTo>
                    <a:pt x="72613" y="0"/>
                  </a:lnTo>
                  <a:lnTo>
                    <a:pt x="72613" y="1952496"/>
                  </a:lnTo>
                  <a:lnTo>
                    <a:pt x="0" y="195249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52" name="object 752"/>
            <p:cNvSpPr/>
            <p:nvPr/>
          </p:nvSpPr>
          <p:spPr>
            <a:xfrm>
              <a:off x="6121052" y="3224580"/>
              <a:ext cx="73025" cy="1952625"/>
            </a:xfrm>
            <a:custGeom>
              <a:avLst/>
              <a:gdLst/>
              <a:ahLst/>
              <a:cxnLst/>
              <a:rect l="l" t="t" r="r" b="b"/>
              <a:pathLst>
                <a:path w="73025" h="1952625">
                  <a:moveTo>
                    <a:pt x="72613" y="1952496"/>
                  </a:moveTo>
                  <a:lnTo>
                    <a:pt x="0" y="195249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952496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53" name="object 753"/>
            <p:cNvSpPr/>
            <p:nvPr/>
          </p:nvSpPr>
          <p:spPr>
            <a:xfrm>
              <a:off x="6121052" y="3224580"/>
              <a:ext cx="73025" cy="1952625"/>
            </a:xfrm>
            <a:custGeom>
              <a:avLst/>
              <a:gdLst/>
              <a:ahLst/>
              <a:cxnLst/>
              <a:rect l="l" t="t" r="r" b="b"/>
              <a:pathLst>
                <a:path w="73025" h="1952625">
                  <a:moveTo>
                    <a:pt x="0" y="0"/>
                  </a:moveTo>
                  <a:lnTo>
                    <a:pt x="72613" y="0"/>
                  </a:lnTo>
                  <a:lnTo>
                    <a:pt x="72613" y="1952496"/>
                  </a:lnTo>
                  <a:lnTo>
                    <a:pt x="0" y="195249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54" name="object 754"/>
            <p:cNvSpPr/>
            <p:nvPr/>
          </p:nvSpPr>
          <p:spPr>
            <a:xfrm>
              <a:off x="6040370" y="3224580"/>
              <a:ext cx="73025" cy="1945005"/>
            </a:xfrm>
            <a:custGeom>
              <a:avLst/>
              <a:gdLst/>
              <a:ahLst/>
              <a:cxnLst/>
              <a:rect l="l" t="t" r="r" b="b"/>
              <a:pathLst>
                <a:path w="73025" h="1945004">
                  <a:moveTo>
                    <a:pt x="72613" y="1944427"/>
                  </a:moveTo>
                  <a:lnTo>
                    <a:pt x="0" y="194442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944427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55" name="object 755"/>
            <p:cNvSpPr/>
            <p:nvPr/>
          </p:nvSpPr>
          <p:spPr>
            <a:xfrm>
              <a:off x="6040370" y="3224580"/>
              <a:ext cx="73025" cy="1945005"/>
            </a:xfrm>
            <a:custGeom>
              <a:avLst/>
              <a:gdLst/>
              <a:ahLst/>
              <a:cxnLst/>
              <a:rect l="l" t="t" r="r" b="b"/>
              <a:pathLst>
                <a:path w="73025" h="1945004">
                  <a:moveTo>
                    <a:pt x="0" y="0"/>
                  </a:moveTo>
                  <a:lnTo>
                    <a:pt x="72613" y="0"/>
                  </a:lnTo>
                  <a:lnTo>
                    <a:pt x="72613" y="1944427"/>
                  </a:lnTo>
                  <a:lnTo>
                    <a:pt x="0" y="194442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56" name="object 756"/>
            <p:cNvSpPr/>
            <p:nvPr/>
          </p:nvSpPr>
          <p:spPr>
            <a:xfrm>
              <a:off x="5967757" y="3200376"/>
              <a:ext cx="73025" cy="1969135"/>
            </a:xfrm>
            <a:custGeom>
              <a:avLst/>
              <a:gdLst/>
              <a:ahLst/>
              <a:cxnLst/>
              <a:rect l="l" t="t" r="r" b="b"/>
              <a:pathLst>
                <a:path w="73025" h="1969135">
                  <a:moveTo>
                    <a:pt x="72613" y="1968632"/>
                  </a:moveTo>
                  <a:lnTo>
                    <a:pt x="0" y="196863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968632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57" name="object 757"/>
            <p:cNvSpPr/>
            <p:nvPr/>
          </p:nvSpPr>
          <p:spPr>
            <a:xfrm>
              <a:off x="5967757" y="3200376"/>
              <a:ext cx="73025" cy="1969135"/>
            </a:xfrm>
            <a:custGeom>
              <a:avLst/>
              <a:gdLst/>
              <a:ahLst/>
              <a:cxnLst/>
              <a:rect l="l" t="t" r="r" b="b"/>
              <a:pathLst>
                <a:path w="73025" h="1969135">
                  <a:moveTo>
                    <a:pt x="0" y="0"/>
                  </a:moveTo>
                  <a:lnTo>
                    <a:pt x="72613" y="0"/>
                  </a:lnTo>
                  <a:lnTo>
                    <a:pt x="72613" y="1968632"/>
                  </a:lnTo>
                  <a:lnTo>
                    <a:pt x="0" y="196863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58" name="object 758"/>
            <p:cNvSpPr/>
            <p:nvPr/>
          </p:nvSpPr>
          <p:spPr>
            <a:xfrm>
              <a:off x="5887075" y="3160035"/>
              <a:ext cx="73025" cy="2001520"/>
            </a:xfrm>
            <a:custGeom>
              <a:avLst/>
              <a:gdLst/>
              <a:ahLst/>
              <a:cxnLst/>
              <a:rect l="l" t="t" r="r" b="b"/>
              <a:pathLst>
                <a:path w="73025" h="2001520">
                  <a:moveTo>
                    <a:pt x="72613" y="2000905"/>
                  </a:moveTo>
                  <a:lnTo>
                    <a:pt x="0" y="200090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000905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59" name="object 759"/>
            <p:cNvSpPr/>
            <p:nvPr/>
          </p:nvSpPr>
          <p:spPr>
            <a:xfrm>
              <a:off x="5887075" y="3160035"/>
              <a:ext cx="73025" cy="2001520"/>
            </a:xfrm>
            <a:custGeom>
              <a:avLst/>
              <a:gdLst/>
              <a:ahLst/>
              <a:cxnLst/>
              <a:rect l="l" t="t" r="r" b="b"/>
              <a:pathLst>
                <a:path w="73025" h="2001520">
                  <a:moveTo>
                    <a:pt x="0" y="0"/>
                  </a:moveTo>
                  <a:lnTo>
                    <a:pt x="72613" y="0"/>
                  </a:lnTo>
                  <a:lnTo>
                    <a:pt x="72613" y="2000905"/>
                  </a:lnTo>
                  <a:lnTo>
                    <a:pt x="0" y="200090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60" name="object 760"/>
            <p:cNvSpPr/>
            <p:nvPr/>
          </p:nvSpPr>
          <p:spPr>
            <a:xfrm>
              <a:off x="5814462" y="3111626"/>
              <a:ext cx="73025" cy="2041525"/>
            </a:xfrm>
            <a:custGeom>
              <a:avLst/>
              <a:gdLst/>
              <a:ahLst/>
              <a:cxnLst/>
              <a:rect l="l" t="t" r="r" b="b"/>
              <a:pathLst>
                <a:path w="73025" h="2041525">
                  <a:moveTo>
                    <a:pt x="72613" y="2041245"/>
                  </a:moveTo>
                  <a:lnTo>
                    <a:pt x="0" y="204124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041245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61" name="object 761"/>
            <p:cNvSpPr/>
            <p:nvPr/>
          </p:nvSpPr>
          <p:spPr>
            <a:xfrm>
              <a:off x="5814462" y="3111626"/>
              <a:ext cx="73025" cy="2041525"/>
            </a:xfrm>
            <a:custGeom>
              <a:avLst/>
              <a:gdLst/>
              <a:ahLst/>
              <a:cxnLst/>
              <a:rect l="l" t="t" r="r" b="b"/>
              <a:pathLst>
                <a:path w="73025" h="2041525">
                  <a:moveTo>
                    <a:pt x="0" y="0"/>
                  </a:moveTo>
                  <a:lnTo>
                    <a:pt x="72613" y="0"/>
                  </a:lnTo>
                  <a:lnTo>
                    <a:pt x="72613" y="2041245"/>
                  </a:lnTo>
                  <a:lnTo>
                    <a:pt x="0" y="204124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62" name="object 762"/>
            <p:cNvSpPr/>
            <p:nvPr/>
          </p:nvSpPr>
          <p:spPr>
            <a:xfrm>
              <a:off x="5733780" y="3071285"/>
              <a:ext cx="73025" cy="2065655"/>
            </a:xfrm>
            <a:custGeom>
              <a:avLst/>
              <a:gdLst/>
              <a:ahLst/>
              <a:cxnLst/>
              <a:rect l="l" t="t" r="r" b="b"/>
              <a:pathLst>
                <a:path w="73025" h="2065654">
                  <a:moveTo>
                    <a:pt x="72613" y="2065450"/>
                  </a:moveTo>
                  <a:lnTo>
                    <a:pt x="0" y="206545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065450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63" name="object 763"/>
            <p:cNvSpPr/>
            <p:nvPr/>
          </p:nvSpPr>
          <p:spPr>
            <a:xfrm>
              <a:off x="5733780" y="3071285"/>
              <a:ext cx="73025" cy="2065655"/>
            </a:xfrm>
            <a:custGeom>
              <a:avLst/>
              <a:gdLst/>
              <a:ahLst/>
              <a:cxnLst/>
              <a:rect l="l" t="t" r="r" b="b"/>
              <a:pathLst>
                <a:path w="73025" h="2065654">
                  <a:moveTo>
                    <a:pt x="0" y="0"/>
                  </a:moveTo>
                  <a:lnTo>
                    <a:pt x="72613" y="0"/>
                  </a:lnTo>
                  <a:lnTo>
                    <a:pt x="72613" y="2065450"/>
                  </a:lnTo>
                  <a:lnTo>
                    <a:pt x="0" y="206545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64" name="object 764"/>
            <p:cNvSpPr/>
            <p:nvPr/>
          </p:nvSpPr>
          <p:spPr>
            <a:xfrm>
              <a:off x="5669229" y="3039020"/>
              <a:ext cx="73025" cy="2098040"/>
            </a:xfrm>
            <a:custGeom>
              <a:avLst/>
              <a:gdLst/>
              <a:ahLst/>
              <a:cxnLst/>
              <a:rect l="l" t="t" r="r" b="b"/>
              <a:pathLst>
                <a:path w="73025" h="2098040">
                  <a:moveTo>
                    <a:pt x="72618" y="0"/>
                  </a:moveTo>
                  <a:lnTo>
                    <a:pt x="0" y="0"/>
                  </a:lnTo>
                  <a:lnTo>
                    <a:pt x="0" y="32270"/>
                  </a:lnTo>
                  <a:lnTo>
                    <a:pt x="0" y="2097722"/>
                  </a:lnTo>
                  <a:lnTo>
                    <a:pt x="72618" y="2097722"/>
                  </a:lnTo>
                  <a:lnTo>
                    <a:pt x="72618" y="32270"/>
                  </a:lnTo>
                  <a:lnTo>
                    <a:pt x="72618" y="0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65" name="object 765"/>
            <p:cNvSpPr/>
            <p:nvPr/>
          </p:nvSpPr>
          <p:spPr>
            <a:xfrm>
              <a:off x="5669235" y="3039013"/>
              <a:ext cx="73025" cy="2098040"/>
            </a:xfrm>
            <a:custGeom>
              <a:avLst/>
              <a:gdLst/>
              <a:ahLst/>
              <a:cxnLst/>
              <a:rect l="l" t="t" r="r" b="b"/>
              <a:pathLst>
                <a:path w="73025" h="2098040">
                  <a:moveTo>
                    <a:pt x="0" y="0"/>
                  </a:moveTo>
                  <a:lnTo>
                    <a:pt x="72613" y="0"/>
                  </a:lnTo>
                  <a:lnTo>
                    <a:pt x="72613" y="2097723"/>
                  </a:lnTo>
                  <a:lnTo>
                    <a:pt x="0" y="209772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66" name="object 766"/>
            <p:cNvSpPr/>
            <p:nvPr/>
          </p:nvSpPr>
          <p:spPr>
            <a:xfrm>
              <a:off x="5588553" y="3022876"/>
              <a:ext cx="73025" cy="2106295"/>
            </a:xfrm>
            <a:custGeom>
              <a:avLst/>
              <a:gdLst/>
              <a:ahLst/>
              <a:cxnLst/>
              <a:rect l="l" t="t" r="r" b="b"/>
              <a:pathLst>
                <a:path w="73025" h="2106295">
                  <a:moveTo>
                    <a:pt x="72613" y="2105791"/>
                  </a:moveTo>
                  <a:lnTo>
                    <a:pt x="0" y="210579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105791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67" name="object 767"/>
            <p:cNvSpPr/>
            <p:nvPr/>
          </p:nvSpPr>
          <p:spPr>
            <a:xfrm>
              <a:off x="5588553" y="3022876"/>
              <a:ext cx="73025" cy="2106295"/>
            </a:xfrm>
            <a:custGeom>
              <a:avLst/>
              <a:gdLst/>
              <a:ahLst/>
              <a:cxnLst/>
              <a:rect l="l" t="t" r="r" b="b"/>
              <a:pathLst>
                <a:path w="73025" h="2106295">
                  <a:moveTo>
                    <a:pt x="0" y="0"/>
                  </a:moveTo>
                  <a:lnTo>
                    <a:pt x="72613" y="0"/>
                  </a:lnTo>
                  <a:lnTo>
                    <a:pt x="72613" y="2105791"/>
                  </a:lnTo>
                  <a:lnTo>
                    <a:pt x="0" y="210579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68" name="object 768"/>
            <p:cNvSpPr/>
            <p:nvPr/>
          </p:nvSpPr>
          <p:spPr>
            <a:xfrm>
              <a:off x="5507871" y="3014808"/>
              <a:ext cx="73025" cy="2106295"/>
            </a:xfrm>
            <a:custGeom>
              <a:avLst/>
              <a:gdLst/>
              <a:ahLst/>
              <a:cxnLst/>
              <a:rect l="l" t="t" r="r" b="b"/>
              <a:pathLst>
                <a:path w="73025" h="2106295">
                  <a:moveTo>
                    <a:pt x="72613" y="2105791"/>
                  </a:moveTo>
                  <a:lnTo>
                    <a:pt x="0" y="210579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105791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69" name="object 769"/>
            <p:cNvSpPr/>
            <p:nvPr/>
          </p:nvSpPr>
          <p:spPr>
            <a:xfrm>
              <a:off x="5507871" y="3014808"/>
              <a:ext cx="73025" cy="2106295"/>
            </a:xfrm>
            <a:custGeom>
              <a:avLst/>
              <a:gdLst/>
              <a:ahLst/>
              <a:cxnLst/>
              <a:rect l="l" t="t" r="r" b="b"/>
              <a:pathLst>
                <a:path w="73025" h="2106295">
                  <a:moveTo>
                    <a:pt x="0" y="0"/>
                  </a:moveTo>
                  <a:lnTo>
                    <a:pt x="72613" y="0"/>
                  </a:lnTo>
                  <a:lnTo>
                    <a:pt x="72613" y="2105791"/>
                  </a:lnTo>
                  <a:lnTo>
                    <a:pt x="0" y="210579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70" name="object 770"/>
            <p:cNvSpPr/>
            <p:nvPr/>
          </p:nvSpPr>
          <p:spPr>
            <a:xfrm>
              <a:off x="5435258" y="2990604"/>
              <a:ext cx="73025" cy="2130425"/>
            </a:xfrm>
            <a:custGeom>
              <a:avLst/>
              <a:gdLst/>
              <a:ahLst/>
              <a:cxnLst/>
              <a:rect l="l" t="t" r="r" b="b"/>
              <a:pathLst>
                <a:path w="73025" h="2130425">
                  <a:moveTo>
                    <a:pt x="72613" y="2129995"/>
                  </a:moveTo>
                  <a:lnTo>
                    <a:pt x="0" y="212999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129995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71" name="object 771"/>
            <p:cNvSpPr/>
            <p:nvPr/>
          </p:nvSpPr>
          <p:spPr>
            <a:xfrm>
              <a:off x="5435258" y="2990604"/>
              <a:ext cx="73025" cy="2130425"/>
            </a:xfrm>
            <a:custGeom>
              <a:avLst/>
              <a:gdLst/>
              <a:ahLst/>
              <a:cxnLst/>
              <a:rect l="l" t="t" r="r" b="b"/>
              <a:pathLst>
                <a:path w="73025" h="2130425">
                  <a:moveTo>
                    <a:pt x="0" y="0"/>
                  </a:moveTo>
                  <a:lnTo>
                    <a:pt x="72613" y="0"/>
                  </a:lnTo>
                  <a:lnTo>
                    <a:pt x="72613" y="2129995"/>
                  </a:lnTo>
                  <a:lnTo>
                    <a:pt x="0" y="212999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72" name="object 772"/>
            <p:cNvSpPr/>
            <p:nvPr/>
          </p:nvSpPr>
          <p:spPr>
            <a:xfrm>
              <a:off x="5354576" y="2942195"/>
              <a:ext cx="73025" cy="2162810"/>
            </a:xfrm>
            <a:custGeom>
              <a:avLst/>
              <a:gdLst/>
              <a:ahLst/>
              <a:cxnLst/>
              <a:rect l="l" t="t" r="r" b="b"/>
              <a:pathLst>
                <a:path w="73025" h="2162810">
                  <a:moveTo>
                    <a:pt x="72613" y="2162268"/>
                  </a:moveTo>
                  <a:lnTo>
                    <a:pt x="0" y="2162268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162268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73" name="object 773"/>
            <p:cNvSpPr/>
            <p:nvPr/>
          </p:nvSpPr>
          <p:spPr>
            <a:xfrm>
              <a:off x="5354576" y="2942195"/>
              <a:ext cx="73025" cy="2162810"/>
            </a:xfrm>
            <a:custGeom>
              <a:avLst/>
              <a:gdLst/>
              <a:ahLst/>
              <a:cxnLst/>
              <a:rect l="l" t="t" r="r" b="b"/>
              <a:pathLst>
                <a:path w="73025" h="2162810">
                  <a:moveTo>
                    <a:pt x="0" y="0"/>
                  </a:moveTo>
                  <a:lnTo>
                    <a:pt x="72613" y="0"/>
                  </a:lnTo>
                  <a:lnTo>
                    <a:pt x="72613" y="2162268"/>
                  </a:lnTo>
                  <a:lnTo>
                    <a:pt x="0" y="216226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74" name="object 774"/>
            <p:cNvSpPr/>
            <p:nvPr/>
          </p:nvSpPr>
          <p:spPr>
            <a:xfrm>
              <a:off x="5281963" y="2893786"/>
              <a:ext cx="73025" cy="2211070"/>
            </a:xfrm>
            <a:custGeom>
              <a:avLst/>
              <a:gdLst/>
              <a:ahLst/>
              <a:cxnLst/>
              <a:rect l="l" t="t" r="r" b="b"/>
              <a:pathLst>
                <a:path w="73025" h="2211070">
                  <a:moveTo>
                    <a:pt x="72613" y="2210677"/>
                  </a:moveTo>
                  <a:lnTo>
                    <a:pt x="0" y="221067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210677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75" name="object 775"/>
            <p:cNvSpPr/>
            <p:nvPr/>
          </p:nvSpPr>
          <p:spPr>
            <a:xfrm>
              <a:off x="5281963" y="2893786"/>
              <a:ext cx="73025" cy="2211070"/>
            </a:xfrm>
            <a:custGeom>
              <a:avLst/>
              <a:gdLst/>
              <a:ahLst/>
              <a:cxnLst/>
              <a:rect l="l" t="t" r="r" b="b"/>
              <a:pathLst>
                <a:path w="73025" h="2211070">
                  <a:moveTo>
                    <a:pt x="0" y="0"/>
                  </a:moveTo>
                  <a:lnTo>
                    <a:pt x="72613" y="0"/>
                  </a:lnTo>
                  <a:lnTo>
                    <a:pt x="72613" y="2210677"/>
                  </a:lnTo>
                  <a:lnTo>
                    <a:pt x="0" y="221067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76" name="object 776"/>
            <p:cNvSpPr/>
            <p:nvPr/>
          </p:nvSpPr>
          <p:spPr>
            <a:xfrm>
              <a:off x="5201281" y="2845377"/>
              <a:ext cx="73025" cy="2251075"/>
            </a:xfrm>
            <a:custGeom>
              <a:avLst/>
              <a:gdLst/>
              <a:ahLst/>
              <a:cxnLst/>
              <a:rect l="l" t="t" r="r" b="b"/>
              <a:pathLst>
                <a:path w="73025" h="2251075">
                  <a:moveTo>
                    <a:pt x="72613" y="2251018"/>
                  </a:moveTo>
                  <a:lnTo>
                    <a:pt x="0" y="2251018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251018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77" name="object 777"/>
            <p:cNvSpPr/>
            <p:nvPr/>
          </p:nvSpPr>
          <p:spPr>
            <a:xfrm>
              <a:off x="5201281" y="2845377"/>
              <a:ext cx="73025" cy="2251075"/>
            </a:xfrm>
            <a:custGeom>
              <a:avLst/>
              <a:gdLst/>
              <a:ahLst/>
              <a:cxnLst/>
              <a:rect l="l" t="t" r="r" b="b"/>
              <a:pathLst>
                <a:path w="73025" h="2251075">
                  <a:moveTo>
                    <a:pt x="0" y="0"/>
                  </a:moveTo>
                  <a:lnTo>
                    <a:pt x="72613" y="0"/>
                  </a:lnTo>
                  <a:lnTo>
                    <a:pt x="72613" y="2251018"/>
                  </a:lnTo>
                  <a:lnTo>
                    <a:pt x="0" y="225101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78" name="object 778"/>
            <p:cNvSpPr/>
            <p:nvPr/>
          </p:nvSpPr>
          <p:spPr>
            <a:xfrm>
              <a:off x="5128668" y="2853445"/>
              <a:ext cx="73025" cy="2243455"/>
            </a:xfrm>
            <a:custGeom>
              <a:avLst/>
              <a:gdLst/>
              <a:ahLst/>
              <a:cxnLst/>
              <a:rect l="l" t="t" r="r" b="b"/>
              <a:pathLst>
                <a:path w="73025" h="2243454">
                  <a:moveTo>
                    <a:pt x="72613" y="2242950"/>
                  </a:moveTo>
                  <a:lnTo>
                    <a:pt x="0" y="224295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242950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79" name="object 779"/>
            <p:cNvSpPr/>
            <p:nvPr/>
          </p:nvSpPr>
          <p:spPr>
            <a:xfrm>
              <a:off x="5128668" y="2853445"/>
              <a:ext cx="73025" cy="2243455"/>
            </a:xfrm>
            <a:custGeom>
              <a:avLst/>
              <a:gdLst/>
              <a:ahLst/>
              <a:cxnLst/>
              <a:rect l="l" t="t" r="r" b="b"/>
              <a:pathLst>
                <a:path w="73025" h="2243454">
                  <a:moveTo>
                    <a:pt x="0" y="0"/>
                  </a:moveTo>
                  <a:lnTo>
                    <a:pt x="72613" y="0"/>
                  </a:lnTo>
                  <a:lnTo>
                    <a:pt x="72613" y="2242950"/>
                  </a:lnTo>
                  <a:lnTo>
                    <a:pt x="0" y="224295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80" name="object 780"/>
            <p:cNvSpPr/>
            <p:nvPr/>
          </p:nvSpPr>
          <p:spPr>
            <a:xfrm>
              <a:off x="5047986" y="2772763"/>
              <a:ext cx="73025" cy="2307590"/>
            </a:xfrm>
            <a:custGeom>
              <a:avLst/>
              <a:gdLst/>
              <a:ahLst/>
              <a:cxnLst/>
              <a:rect l="l" t="t" r="r" b="b"/>
              <a:pathLst>
                <a:path w="73025" h="2307590">
                  <a:moveTo>
                    <a:pt x="72613" y="2307495"/>
                  </a:moveTo>
                  <a:lnTo>
                    <a:pt x="0" y="230749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307495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81" name="object 781"/>
            <p:cNvSpPr/>
            <p:nvPr/>
          </p:nvSpPr>
          <p:spPr>
            <a:xfrm>
              <a:off x="5047986" y="2772763"/>
              <a:ext cx="73025" cy="2307590"/>
            </a:xfrm>
            <a:custGeom>
              <a:avLst/>
              <a:gdLst/>
              <a:ahLst/>
              <a:cxnLst/>
              <a:rect l="l" t="t" r="r" b="b"/>
              <a:pathLst>
                <a:path w="73025" h="2307590">
                  <a:moveTo>
                    <a:pt x="0" y="0"/>
                  </a:moveTo>
                  <a:lnTo>
                    <a:pt x="72613" y="0"/>
                  </a:lnTo>
                  <a:lnTo>
                    <a:pt x="72613" y="2307495"/>
                  </a:lnTo>
                  <a:lnTo>
                    <a:pt x="0" y="230749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82" name="object 782"/>
            <p:cNvSpPr/>
            <p:nvPr/>
          </p:nvSpPr>
          <p:spPr>
            <a:xfrm>
              <a:off x="4975372" y="2764695"/>
              <a:ext cx="73025" cy="2315845"/>
            </a:xfrm>
            <a:custGeom>
              <a:avLst/>
              <a:gdLst/>
              <a:ahLst/>
              <a:cxnLst/>
              <a:rect l="l" t="t" r="r" b="b"/>
              <a:pathLst>
                <a:path w="73025" h="2315845">
                  <a:moveTo>
                    <a:pt x="72613" y="2315563"/>
                  </a:moveTo>
                  <a:lnTo>
                    <a:pt x="0" y="231556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315563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83" name="object 783"/>
            <p:cNvSpPr/>
            <p:nvPr/>
          </p:nvSpPr>
          <p:spPr>
            <a:xfrm>
              <a:off x="4975372" y="2764695"/>
              <a:ext cx="73025" cy="2315845"/>
            </a:xfrm>
            <a:custGeom>
              <a:avLst/>
              <a:gdLst/>
              <a:ahLst/>
              <a:cxnLst/>
              <a:rect l="l" t="t" r="r" b="b"/>
              <a:pathLst>
                <a:path w="73025" h="2315845">
                  <a:moveTo>
                    <a:pt x="0" y="0"/>
                  </a:moveTo>
                  <a:lnTo>
                    <a:pt x="72613" y="0"/>
                  </a:lnTo>
                  <a:lnTo>
                    <a:pt x="72613" y="2315563"/>
                  </a:lnTo>
                  <a:lnTo>
                    <a:pt x="0" y="231556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84" name="object 784"/>
            <p:cNvSpPr/>
            <p:nvPr/>
          </p:nvSpPr>
          <p:spPr>
            <a:xfrm>
              <a:off x="4894691" y="2772763"/>
              <a:ext cx="73025" cy="2307590"/>
            </a:xfrm>
            <a:custGeom>
              <a:avLst/>
              <a:gdLst/>
              <a:ahLst/>
              <a:cxnLst/>
              <a:rect l="l" t="t" r="r" b="b"/>
              <a:pathLst>
                <a:path w="73025" h="2307590">
                  <a:moveTo>
                    <a:pt x="72613" y="2307495"/>
                  </a:moveTo>
                  <a:lnTo>
                    <a:pt x="0" y="230749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307495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85" name="object 785"/>
            <p:cNvSpPr/>
            <p:nvPr/>
          </p:nvSpPr>
          <p:spPr>
            <a:xfrm>
              <a:off x="4894691" y="2772763"/>
              <a:ext cx="73025" cy="2307590"/>
            </a:xfrm>
            <a:custGeom>
              <a:avLst/>
              <a:gdLst/>
              <a:ahLst/>
              <a:cxnLst/>
              <a:rect l="l" t="t" r="r" b="b"/>
              <a:pathLst>
                <a:path w="73025" h="2307590">
                  <a:moveTo>
                    <a:pt x="0" y="0"/>
                  </a:moveTo>
                  <a:lnTo>
                    <a:pt x="72613" y="0"/>
                  </a:lnTo>
                  <a:lnTo>
                    <a:pt x="72613" y="2307495"/>
                  </a:lnTo>
                  <a:lnTo>
                    <a:pt x="0" y="230749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86" name="object 786"/>
            <p:cNvSpPr/>
            <p:nvPr/>
          </p:nvSpPr>
          <p:spPr>
            <a:xfrm>
              <a:off x="4822077" y="2780831"/>
              <a:ext cx="73025" cy="2291715"/>
            </a:xfrm>
            <a:custGeom>
              <a:avLst/>
              <a:gdLst/>
              <a:ahLst/>
              <a:cxnLst/>
              <a:rect l="l" t="t" r="r" b="b"/>
              <a:pathLst>
                <a:path w="73025" h="2291715">
                  <a:moveTo>
                    <a:pt x="72613" y="2291359"/>
                  </a:moveTo>
                  <a:lnTo>
                    <a:pt x="0" y="229135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291359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87" name="object 787"/>
            <p:cNvSpPr/>
            <p:nvPr/>
          </p:nvSpPr>
          <p:spPr>
            <a:xfrm>
              <a:off x="4822077" y="2780831"/>
              <a:ext cx="73025" cy="2291715"/>
            </a:xfrm>
            <a:custGeom>
              <a:avLst/>
              <a:gdLst/>
              <a:ahLst/>
              <a:cxnLst/>
              <a:rect l="l" t="t" r="r" b="b"/>
              <a:pathLst>
                <a:path w="73025" h="2291715">
                  <a:moveTo>
                    <a:pt x="0" y="0"/>
                  </a:moveTo>
                  <a:lnTo>
                    <a:pt x="72613" y="0"/>
                  </a:lnTo>
                  <a:lnTo>
                    <a:pt x="72613" y="2291359"/>
                  </a:lnTo>
                  <a:lnTo>
                    <a:pt x="0" y="229135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88" name="object 788"/>
            <p:cNvSpPr/>
            <p:nvPr/>
          </p:nvSpPr>
          <p:spPr>
            <a:xfrm>
              <a:off x="4749464" y="2764695"/>
              <a:ext cx="73025" cy="2307590"/>
            </a:xfrm>
            <a:custGeom>
              <a:avLst/>
              <a:gdLst/>
              <a:ahLst/>
              <a:cxnLst/>
              <a:rect l="l" t="t" r="r" b="b"/>
              <a:pathLst>
                <a:path w="73025" h="2307590">
                  <a:moveTo>
                    <a:pt x="72613" y="2307495"/>
                  </a:moveTo>
                  <a:lnTo>
                    <a:pt x="0" y="230749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307495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89" name="object 789"/>
            <p:cNvSpPr/>
            <p:nvPr/>
          </p:nvSpPr>
          <p:spPr>
            <a:xfrm>
              <a:off x="4749464" y="2764695"/>
              <a:ext cx="73025" cy="2307590"/>
            </a:xfrm>
            <a:custGeom>
              <a:avLst/>
              <a:gdLst/>
              <a:ahLst/>
              <a:cxnLst/>
              <a:rect l="l" t="t" r="r" b="b"/>
              <a:pathLst>
                <a:path w="73025" h="2307590">
                  <a:moveTo>
                    <a:pt x="0" y="0"/>
                  </a:moveTo>
                  <a:lnTo>
                    <a:pt x="72613" y="0"/>
                  </a:lnTo>
                  <a:lnTo>
                    <a:pt x="72613" y="2307495"/>
                  </a:lnTo>
                  <a:lnTo>
                    <a:pt x="0" y="230749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90" name="object 790"/>
            <p:cNvSpPr/>
            <p:nvPr/>
          </p:nvSpPr>
          <p:spPr>
            <a:xfrm>
              <a:off x="4668782" y="2740490"/>
              <a:ext cx="73025" cy="2324100"/>
            </a:xfrm>
            <a:custGeom>
              <a:avLst/>
              <a:gdLst/>
              <a:ahLst/>
              <a:cxnLst/>
              <a:rect l="l" t="t" r="r" b="b"/>
              <a:pathLst>
                <a:path w="73025" h="2324100">
                  <a:moveTo>
                    <a:pt x="72613" y="2323631"/>
                  </a:moveTo>
                  <a:lnTo>
                    <a:pt x="0" y="232363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323631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91" name="object 791"/>
            <p:cNvSpPr/>
            <p:nvPr/>
          </p:nvSpPr>
          <p:spPr>
            <a:xfrm>
              <a:off x="4668782" y="2740490"/>
              <a:ext cx="73025" cy="2324100"/>
            </a:xfrm>
            <a:custGeom>
              <a:avLst/>
              <a:gdLst/>
              <a:ahLst/>
              <a:cxnLst/>
              <a:rect l="l" t="t" r="r" b="b"/>
              <a:pathLst>
                <a:path w="73025" h="2324100">
                  <a:moveTo>
                    <a:pt x="0" y="0"/>
                  </a:moveTo>
                  <a:lnTo>
                    <a:pt x="72613" y="0"/>
                  </a:lnTo>
                  <a:lnTo>
                    <a:pt x="72613" y="2323631"/>
                  </a:lnTo>
                  <a:lnTo>
                    <a:pt x="0" y="232363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92" name="object 792"/>
            <p:cNvSpPr/>
            <p:nvPr/>
          </p:nvSpPr>
          <p:spPr>
            <a:xfrm>
              <a:off x="4596169" y="2748559"/>
              <a:ext cx="73025" cy="2315845"/>
            </a:xfrm>
            <a:custGeom>
              <a:avLst/>
              <a:gdLst/>
              <a:ahLst/>
              <a:cxnLst/>
              <a:rect l="l" t="t" r="r" b="b"/>
              <a:pathLst>
                <a:path w="73025" h="2315845">
                  <a:moveTo>
                    <a:pt x="72613" y="2315563"/>
                  </a:moveTo>
                  <a:lnTo>
                    <a:pt x="0" y="231556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315563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93" name="object 793"/>
            <p:cNvSpPr/>
            <p:nvPr/>
          </p:nvSpPr>
          <p:spPr>
            <a:xfrm>
              <a:off x="4596169" y="2748559"/>
              <a:ext cx="73025" cy="2315845"/>
            </a:xfrm>
            <a:custGeom>
              <a:avLst/>
              <a:gdLst/>
              <a:ahLst/>
              <a:cxnLst/>
              <a:rect l="l" t="t" r="r" b="b"/>
              <a:pathLst>
                <a:path w="73025" h="2315845">
                  <a:moveTo>
                    <a:pt x="0" y="0"/>
                  </a:moveTo>
                  <a:lnTo>
                    <a:pt x="72613" y="0"/>
                  </a:lnTo>
                  <a:lnTo>
                    <a:pt x="72613" y="2315563"/>
                  </a:lnTo>
                  <a:lnTo>
                    <a:pt x="0" y="231556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94" name="object 794"/>
            <p:cNvSpPr/>
            <p:nvPr/>
          </p:nvSpPr>
          <p:spPr>
            <a:xfrm>
              <a:off x="4515487" y="2748559"/>
              <a:ext cx="73025" cy="2315845"/>
            </a:xfrm>
            <a:custGeom>
              <a:avLst/>
              <a:gdLst/>
              <a:ahLst/>
              <a:cxnLst/>
              <a:rect l="l" t="t" r="r" b="b"/>
              <a:pathLst>
                <a:path w="73025" h="2315845">
                  <a:moveTo>
                    <a:pt x="72613" y="2315563"/>
                  </a:moveTo>
                  <a:lnTo>
                    <a:pt x="0" y="231556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315563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95" name="object 795"/>
            <p:cNvSpPr/>
            <p:nvPr/>
          </p:nvSpPr>
          <p:spPr>
            <a:xfrm>
              <a:off x="4515487" y="2748559"/>
              <a:ext cx="73025" cy="2315845"/>
            </a:xfrm>
            <a:custGeom>
              <a:avLst/>
              <a:gdLst/>
              <a:ahLst/>
              <a:cxnLst/>
              <a:rect l="l" t="t" r="r" b="b"/>
              <a:pathLst>
                <a:path w="73025" h="2315845">
                  <a:moveTo>
                    <a:pt x="0" y="0"/>
                  </a:moveTo>
                  <a:lnTo>
                    <a:pt x="72613" y="0"/>
                  </a:lnTo>
                  <a:lnTo>
                    <a:pt x="72613" y="2315563"/>
                  </a:lnTo>
                  <a:lnTo>
                    <a:pt x="0" y="231556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96" name="object 796"/>
            <p:cNvSpPr/>
            <p:nvPr/>
          </p:nvSpPr>
          <p:spPr>
            <a:xfrm>
              <a:off x="4442873" y="2740490"/>
              <a:ext cx="73025" cy="2324100"/>
            </a:xfrm>
            <a:custGeom>
              <a:avLst/>
              <a:gdLst/>
              <a:ahLst/>
              <a:cxnLst/>
              <a:rect l="l" t="t" r="r" b="b"/>
              <a:pathLst>
                <a:path w="73025" h="2324100">
                  <a:moveTo>
                    <a:pt x="72613" y="2323631"/>
                  </a:moveTo>
                  <a:lnTo>
                    <a:pt x="0" y="232363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323631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97" name="object 797"/>
            <p:cNvSpPr/>
            <p:nvPr/>
          </p:nvSpPr>
          <p:spPr>
            <a:xfrm>
              <a:off x="4442873" y="2740490"/>
              <a:ext cx="73025" cy="2324100"/>
            </a:xfrm>
            <a:custGeom>
              <a:avLst/>
              <a:gdLst/>
              <a:ahLst/>
              <a:cxnLst/>
              <a:rect l="l" t="t" r="r" b="b"/>
              <a:pathLst>
                <a:path w="73025" h="2324100">
                  <a:moveTo>
                    <a:pt x="0" y="0"/>
                  </a:moveTo>
                  <a:lnTo>
                    <a:pt x="72613" y="0"/>
                  </a:lnTo>
                  <a:lnTo>
                    <a:pt x="72613" y="2323631"/>
                  </a:lnTo>
                  <a:lnTo>
                    <a:pt x="0" y="232363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98" name="object 798"/>
            <p:cNvSpPr/>
            <p:nvPr/>
          </p:nvSpPr>
          <p:spPr>
            <a:xfrm>
              <a:off x="4362192" y="2740490"/>
              <a:ext cx="73025" cy="2324100"/>
            </a:xfrm>
            <a:custGeom>
              <a:avLst/>
              <a:gdLst/>
              <a:ahLst/>
              <a:cxnLst/>
              <a:rect l="l" t="t" r="r" b="b"/>
              <a:pathLst>
                <a:path w="73025" h="2324100">
                  <a:moveTo>
                    <a:pt x="72613" y="2323631"/>
                  </a:moveTo>
                  <a:lnTo>
                    <a:pt x="0" y="232363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323631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99" name="object 799"/>
            <p:cNvSpPr/>
            <p:nvPr/>
          </p:nvSpPr>
          <p:spPr>
            <a:xfrm>
              <a:off x="4362192" y="2740490"/>
              <a:ext cx="73025" cy="2324100"/>
            </a:xfrm>
            <a:custGeom>
              <a:avLst/>
              <a:gdLst/>
              <a:ahLst/>
              <a:cxnLst/>
              <a:rect l="l" t="t" r="r" b="b"/>
              <a:pathLst>
                <a:path w="73025" h="2324100">
                  <a:moveTo>
                    <a:pt x="0" y="0"/>
                  </a:moveTo>
                  <a:lnTo>
                    <a:pt x="72613" y="0"/>
                  </a:lnTo>
                  <a:lnTo>
                    <a:pt x="72613" y="2323631"/>
                  </a:lnTo>
                  <a:lnTo>
                    <a:pt x="0" y="232363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00" name="object 800"/>
            <p:cNvSpPr/>
            <p:nvPr/>
          </p:nvSpPr>
          <p:spPr>
            <a:xfrm>
              <a:off x="4289578" y="2716286"/>
              <a:ext cx="73025" cy="2339975"/>
            </a:xfrm>
            <a:custGeom>
              <a:avLst/>
              <a:gdLst/>
              <a:ahLst/>
              <a:cxnLst/>
              <a:rect l="l" t="t" r="r" b="b"/>
              <a:pathLst>
                <a:path w="73025" h="2339975">
                  <a:moveTo>
                    <a:pt x="72613" y="2339768"/>
                  </a:moveTo>
                  <a:lnTo>
                    <a:pt x="0" y="2339768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339768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01" name="object 801"/>
            <p:cNvSpPr/>
            <p:nvPr/>
          </p:nvSpPr>
          <p:spPr>
            <a:xfrm>
              <a:off x="4289578" y="2716286"/>
              <a:ext cx="73025" cy="2339975"/>
            </a:xfrm>
            <a:custGeom>
              <a:avLst/>
              <a:gdLst/>
              <a:ahLst/>
              <a:cxnLst/>
              <a:rect l="l" t="t" r="r" b="b"/>
              <a:pathLst>
                <a:path w="73025" h="2339975">
                  <a:moveTo>
                    <a:pt x="0" y="0"/>
                  </a:moveTo>
                  <a:lnTo>
                    <a:pt x="72613" y="0"/>
                  </a:lnTo>
                  <a:lnTo>
                    <a:pt x="72613" y="2339768"/>
                  </a:lnTo>
                  <a:lnTo>
                    <a:pt x="0" y="233976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02" name="object 802"/>
            <p:cNvSpPr/>
            <p:nvPr/>
          </p:nvSpPr>
          <p:spPr>
            <a:xfrm>
              <a:off x="4208897" y="2716286"/>
              <a:ext cx="73025" cy="2339975"/>
            </a:xfrm>
            <a:custGeom>
              <a:avLst/>
              <a:gdLst/>
              <a:ahLst/>
              <a:cxnLst/>
              <a:rect l="l" t="t" r="r" b="b"/>
              <a:pathLst>
                <a:path w="73025" h="2339975">
                  <a:moveTo>
                    <a:pt x="72613" y="2339768"/>
                  </a:moveTo>
                  <a:lnTo>
                    <a:pt x="0" y="2339768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339768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03" name="object 803"/>
            <p:cNvSpPr/>
            <p:nvPr/>
          </p:nvSpPr>
          <p:spPr>
            <a:xfrm>
              <a:off x="4208897" y="2716286"/>
              <a:ext cx="73025" cy="2339975"/>
            </a:xfrm>
            <a:custGeom>
              <a:avLst/>
              <a:gdLst/>
              <a:ahLst/>
              <a:cxnLst/>
              <a:rect l="l" t="t" r="r" b="b"/>
              <a:pathLst>
                <a:path w="73025" h="2339975">
                  <a:moveTo>
                    <a:pt x="0" y="0"/>
                  </a:moveTo>
                  <a:lnTo>
                    <a:pt x="72613" y="0"/>
                  </a:lnTo>
                  <a:lnTo>
                    <a:pt x="72613" y="2339768"/>
                  </a:lnTo>
                  <a:lnTo>
                    <a:pt x="0" y="233976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04" name="object 804"/>
            <p:cNvSpPr/>
            <p:nvPr/>
          </p:nvSpPr>
          <p:spPr>
            <a:xfrm>
              <a:off x="4136283" y="2716286"/>
              <a:ext cx="73025" cy="2331720"/>
            </a:xfrm>
            <a:custGeom>
              <a:avLst/>
              <a:gdLst/>
              <a:ahLst/>
              <a:cxnLst/>
              <a:rect l="l" t="t" r="r" b="b"/>
              <a:pathLst>
                <a:path w="73025" h="2331720">
                  <a:moveTo>
                    <a:pt x="72613" y="2331699"/>
                  </a:moveTo>
                  <a:lnTo>
                    <a:pt x="0" y="233169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331699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05" name="object 805"/>
            <p:cNvSpPr/>
            <p:nvPr/>
          </p:nvSpPr>
          <p:spPr>
            <a:xfrm>
              <a:off x="4136283" y="2716286"/>
              <a:ext cx="73025" cy="2331720"/>
            </a:xfrm>
            <a:custGeom>
              <a:avLst/>
              <a:gdLst/>
              <a:ahLst/>
              <a:cxnLst/>
              <a:rect l="l" t="t" r="r" b="b"/>
              <a:pathLst>
                <a:path w="73025" h="2331720">
                  <a:moveTo>
                    <a:pt x="0" y="0"/>
                  </a:moveTo>
                  <a:lnTo>
                    <a:pt x="72613" y="0"/>
                  </a:lnTo>
                  <a:lnTo>
                    <a:pt x="72613" y="2331699"/>
                  </a:lnTo>
                  <a:lnTo>
                    <a:pt x="0" y="233169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06" name="object 806"/>
            <p:cNvSpPr/>
            <p:nvPr/>
          </p:nvSpPr>
          <p:spPr>
            <a:xfrm>
              <a:off x="4055602" y="2692081"/>
              <a:ext cx="73025" cy="2356485"/>
            </a:xfrm>
            <a:custGeom>
              <a:avLst/>
              <a:gdLst/>
              <a:ahLst/>
              <a:cxnLst/>
              <a:rect l="l" t="t" r="r" b="b"/>
              <a:pathLst>
                <a:path w="73025" h="2356485">
                  <a:moveTo>
                    <a:pt x="72613" y="2355904"/>
                  </a:moveTo>
                  <a:lnTo>
                    <a:pt x="0" y="2355904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355904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07" name="object 807"/>
            <p:cNvSpPr/>
            <p:nvPr/>
          </p:nvSpPr>
          <p:spPr>
            <a:xfrm>
              <a:off x="4055602" y="2692081"/>
              <a:ext cx="73025" cy="2356485"/>
            </a:xfrm>
            <a:custGeom>
              <a:avLst/>
              <a:gdLst/>
              <a:ahLst/>
              <a:cxnLst/>
              <a:rect l="l" t="t" r="r" b="b"/>
              <a:pathLst>
                <a:path w="73025" h="2356485">
                  <a:moveTo>
                    <a:pt x="0" y="0"/>
                  </a:moveTo>
                  <a:lnTo>
                    <a:pt x="72613" y="0"/>
                  </a:lnTo>
                  <a:lnTo>
                    <a:pt x="72613" y="2355904"/>
                  </a:lnTo>
                  <a:lnTo>
                    <a:pt x="0" y="235590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08" name="object 808"/>
            <p:cNvSpPr/>
            <p:nvPr/>
          </p:nvSpPr>
          <p:spPr>
            <a:xfrm>
              <a:off x="3982988" y="2675945"/>
              <a:ext cx="73025" cy="2372360"/>
            </a:xfrm>
            <a:custGeom>
              <a:avLst/>
              <a:gdLst/>
              <a:ahLst/>
              <a:cxnLst/>
              <a:rect l="l" t="t" r="r" b="b"/>
              <a:pathLst>
                <a:path w="73025" h="2372360">
                  <a:moveTo>
                    <a:pt x="72613" y="2372040"/>
                  </a:moveTo>
                  <a:lnTo>
                    <a:pt x="0" y="237204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372040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09" name="object 809"/>
            <p:cNvSpPr/>
            <p:nvPr/>
          </p:nvSpPr>
          <p:spPr>
            <a:xfrm>
              <a:off x="3982988" y="2675945"/>
              <a:ext cx="73025" cy="2372360"/>
            </a:xfrm>
            <a:custGeom>
              <a:avLst/>
              <a:gdLst/>
              <a:ahLst/>
              <a:cxnLst/>
              <a:rect l="l" t="t" r="r" b="b"/>
              <a:pathLst>
                <a:path w="73025" h="2372360">
                  <a:moveTo>
                    <a:pt x="0" y="0"/>
                  </a:moveTo>
                  <a:lnTo>
                    <a:pt x="72613" y="0"/>
                  </a:lnTo>
                  <a:lnTo>
                    <a:pt x="72613" y="2372040"/>
                  </a:lnTo>
                  <a:lnTo>
                    <a:pt x="0" y="237204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10" name="object 810"/>
            <p:cNvSpPr/>
            <p:nvPr/>
          </p:nvSpPr>
          <p:spPr>
            <a:xfrm>
              <a:off x="3902306" y="2684013"/>
              <a:ext cx="73025" cy="2372360"/>
            </a:xfrm>
            <a:custGeom>
              <a:avLst/>
              <a:gdLst/>
              <a:ahLst/>
              <a:cxnLst/>
              <a:rect l="l" t="t" r="r" b="b"/>
              <a:pathLst>
                <a:path w="73025" h="2372360">
                  <a:moveTo>
                    <a:pt x="72613" y="2372040"/>
                  </a:moveTo>
                  <a:lnTo>
                    <a:pt x="0" y="237204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372040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11" name="object 811"/>
            <p:cNvSpPr/>
            <p:nvPr/>
          </p:nvSpPr>
          <p:spPr>
            <a:xfrm>
              <a:off x="3902306" y="2684013"/>
              <a:ext cx="73025" cy="2372360"/>
            </a:xfrm>
            <a:custGeom>
              <a:avLst/>
              <a:gdLst/>
              <a:ahLst/>
              <a:cxnLst/>
              <a:rect l="l" t="t" r="r" b="b"/>
              <a:pathLst>
                <a:path w="73025" h="2372360">
                  <a:moveTo>
                    <a:pt x="0" y="0"/>
                  </a:moveTo>
                  <a:lnTo>
                    <a:pt x="72613" y="0"/>
                  </a:lnTo>
                  <a:lnTo>
                    <a:pt x="72613" y="2372040"/>
                  </a:lnTo>
                  <a:lnTo>
                    <a:pt x="0" y="237204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12" name="object 812"/>
            <p:cNvSpPr/>
            <p:nvPr/>
          </p:nvSpPr>
          <p:spPr>
            <a:xfrm>
              <a:off x="3829693" y="2692081"/>
              <a:ext cx="73025" cy="2372360"/>
            </a:xfrm>
            <a:custGeom>
              <a:avLst/>
              <a:gdLst/>
              <a:ahLst/>
              <a:cxnLst/>
              <a:rect l="l" t="t" r="r" b="b"/>
              <a:pathLst>
                <a:path w="73025" h="2372360">
                  <a:moveTo>
                    <a:pt x="72613" y="2372040"/>
                  </a:moveTo>
                  <a:lnTo>
                    <a:pt x="0" y="237204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372040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13" name="object 813"/>
            <p:cNvSpPr/>
            <p:nvPr/>
          </p:nvSpPr>
          <p:spPr>
            <a:xfrm>
              <a:off x="3829693" y="2692081"/>
              <a:ext cx="73025" cy="2372360"/>
            </a:xfrm>
            <a:custGeom>
              <a:avLst/>
              <a:gdLst/>
              <a:ahLst/>
              <a:cxnLst/>
              <a:rect l="l" t="t" r="r" b="b"/>
              <a:pathLst>
                <a:path w="73025" h="2372360">
                  <a:moveTo>
                    <a:pt x="0" y="0"/>
                  </a:moveTo>
                  <a:lnTo>
                    <a:pt x="72613" y="0"/>
                  </a:lnTo>
                  <a:lnTo>
                    <a:pt x="72613" y="2372040"/>
                  </a:lnTo>
                  <a:lnTo>
                    <a:pt x="0" y="237204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14" name="object 814"/>
            <p:cNvSpPr/>
            <p:nvPr/>
          </p:nvSpPr>
          <p:spPr>
            <a:xfrm>
              <a:off x="3757079" y="2684013"/>
              <a:ext cx="73025" cy="2372360"/>
            </a:xfrm>
            <a:custGeom>
              <a:avLst/>
              <a:gdLst/>
              <a:ahLst/>
              <a:cxnLst/>
              <a:rect l="l" t="t" r="r" b="b"/>
              <a:pathLst>
                <a:path w="73025" h="2372360">
                  <a:moveTo>
                    <a:pt x="72613" y="2372040"/>
                  </a:moveTo>
                  <a:lnTo>
                    <a:pt x="0" y="237204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372040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15" name="object 815"/>
            <p:cNvSpPr/>
            <p:nvPr/>
          </p:nvSpPr>
          <p:spPr>
            <a:xfrm>
              <a:off x="3757079" y="2684013"/>
              <a:ext cx="73025" cy="2372360"/>
            </a:xfrm>
            <a:custGeom>
              <a:avLst/>
              <a:gdLst/>
              <a:ahLst/>
              <a:cxnLst/>
              <a:rect l="l" t="t" r="r" b="b"/>
              <a:pathLst>
                <a:path w="73025" h="2372360">
                  <a:moveTo>
                    <a:pt x="0" y="0"/>
                  </a:moveTo>
                  <a:lnTo>
                    <a:pt x="72613" y="0"/>
                  </a:lnTo>
                  <a:lnTo>
                    <a:pt x="72613" y="2372040"/>
                  </a:lnTo>
                  <a:lnTo>
                    <a:pt x="0" y="237204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16" name="object 816"/>
            <p:cNvSpPr/>
            <p:nvPr/>
          </p:nvSpPr>
          <p:spPr>
            <a:xfrm>
              <a:off x="3676398" y="2692081"/>
              <a:ext cx="73025" cy="2372360"/>
            </a:xfrm>
            <a:custGeom>
              <a:avLst/>
              <a:gdLst/>
              <a:ahLst/>
              <a:cxnLst/>
              <a:rect l="l" t="t" r="r" b="b"/>
              <a:pathLst>
                <a:path w="73025" h="2372360">
                  <a:moveTo>
                    <a:pt x="72613" y="2372040"/>
                  </a:moveTo>
                  <a:lnTo>
                    <a:pt x="0" y="237204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372040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17" name="object 817"/>
            <p:cNvSpPr/>
            <p:nvPr/>
          </p:nvSpPr>
          <p:spPr>
            <a:xfrm>
              <a:off x="3676398" y="2692081"/>
              <a:ext cx="73025" cy="2372360"/>
            </a:xfrm>
            <a:custGeom>
              <a:avLst/>
              <a:gdLst/>
              <a:ahLst/>
              <a:cxnLst/>
              <a:rect l="l" t="t" r="r" b="b"/>
              <a:pathLst>
                <a:path w="73025" h="2372360">
                  <a:moveTo>
                    <a:pt x="0" y="0"/>
                  </a:moveTo>
                  <a:lnTo>
                    <a:pt x="72613" y="0"/>
                  </a:lnTo>
                  <a:lnTo>
                    <a:pt x="72613" y="2372040"/>
                  </a:lnTo>
                  <a:lnTo>
                    <a:pt x="0" y="237204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18" name="object 818"/>
            <p:cNvSpPr/>
            <p:nvPr/>
          </p:nvSpPr>
          <p:spPr>
            <a:xfrm>
              <a:off x="3603784" y="2692081"/>
              <a:ext cx="73025" cy="2372360"/>
            </a:xfrm>
            <a:custGeom>
              <a:avLst/>
              <a:gdLst/>
              <a:ahLst/>
              <a:cxnLst/>
              <a:rect l="l" t="t" r="r" b="b"/>
              <a:pathLst>
                <a:path w="73025" h="2372360">
                  <a:moveTo>
                    <a:pt x="72613" y="2372040"/>
                  </a:moveTo>
                  <a:lnTo>
                    <a:pt x="0" y="237204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372040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19" name="object 819"/>
            <p:cNvSpPr/>
            <p:nvPr/>
          </p:nvSpPr>
          <p:spPr>
            <a:xfrm>
              <a:off x="3603784" y="2692081"/>
              <a:ext cx="73025" cy="2372360"/>
            </a:xfrm>
            <a:custGeom>
              <a:avLst/>
              <a:gdLst/>
              <a:ahLst/>
              <a:cxnLst/>
              <a:rect l="l" t="t" r="r" b="b"/>
              <a:pathLst>
                <a:path w="73025" h="2372360">
                  <a:moveTo>
                    <a:pt x="0" y="0"/>
                  </a:moveTo>
                  <a:lnTo>
                    <a:pt x="72613" y="0"/>
                  </a:lnTo>
                  <a:lnTo>
                    <a:pt x="72613" y="2372040"/>
                  </a:lnTo>
                  <a:lnTo>
                    <a:pt x="0" y="237204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20" name="object 820"/>
            <p:cNvSpPr/>
            <p:nvPr/>
          </p:nvSpPr>
          <p:spPr>
            <a:xfrm>
              <a:off x="3523102" y="2692081"/>
              <a:ext cx="73025" cy="2372360"/>
            </a:xfrm>
            <a:custGeom>
              <a:avLst/>
              <a:gdLst/>
              <a:ahLst/>
              <a:cxnLst/>
              <a:rect l="l" t="t" r="r" b="b"/>
              <a:pathLst>
                <a:path w="73025" h="2372360">
                  <a:moveTo>
                    <a:pt x="72613" y="2372040"/>
                  </a:moveTo>
                  <a:lnTo>
                    <a:pt x="0" y="237204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372040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21" name="object 821"/>
            <p:cNvSpPr/>
            <p:nvPr/>
          </p:nvSpPr>
          <p:spPr>
            <a:xfrm>
              <a:off x="3523102" y="2692081"/>
              <a:ext cx="73025" cy="2372360"/>
            </a:xfrm>
            <a:custGeom>
              <a:avLst/>
              <a:gdLst/>
              <a:ahLst/>
              <a:cxnLst/>
              <a:rect l="l" t="t" r="r" b="b"/>
              <a:pathLst>
                <a:path w="73025" h="2372360">
                  <a:moveTo>
                    <a:pt x="0" y="0"/>
                  </a:moveTo>
                  <a:lnTo>
                    <a:pt x="72613" y="0"/>
                  </a:lnTo>
                  <a:lnTo>
                    <a:pt x="72613" y="2372040"/>
                  </a:lnTo>
                  <a:lnTo>
                    <a:pt x="0" y="237204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22" name="object 822"/>
            <p:cNvSpPr/>
            <p:nvPr/>
          </p:nvSpPr>
          <p:spPr>
            <a:xfrm>
              <a:off x="3450489" y="2716286"/>
              <a:ext cx="73025" cy="2348230"/>
            </a:xfrm>
            <a:custGeom>
              <a:avLst/>
              <a:gdLst/>
              <a:ahLst/>
              <a:cxnLst/>
              <a:rect l="l" t="t" r="r" b="b"/>
              <a:pathLst>
                <a:path w="73025" h="2348229">
                  <a:moveTo>
                    <a:pt x="72613" y="2347836"/>
                  </a:moveTo>
                  <a:lnTo>
                    <a:pt x="0" y="234783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347836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23" name="object 823"/>
            <p:cNvSpPr/>
            <p:nvPr/>
          </p:nvSpPr>
          <p:spPr>
            <a:xfrm>
              <a:off x="3450489" y="2716286"/>
              <a:ext cx="73025" cy="2348230"/>
            </a:xfrm>
            <a:custGeom>
              <a:avLst/>
              <a:gdLst/>
              <a:ahLst/>
              <a:cxnLst/>
              <a:rect l="l" t="t" r="r" b="b"/>
              <a:pathLst>
                <a:path w="73025" h="2348229">
                  <a:moveTo>
                    <a:pt x="0" y="0"/>
                  </a:moveTo>
                  <a:lnTo>
                    <a:pt x="72613" y="0"/>
                  </a:lnTo>
                  <a:lnTo>
                    <a:pt x="72613" y="2347836"/>
                  </a:lnTo>
                  <a:lnTo>
                    <a:pt x="0" y="234783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24" name="object 824"/>
            <p:cNvSpPr/>
            <p:nvPr/>
          </p:nvSpPr>
          <p:spPr>
            <a:xfrm>
              <a:off x="3369807" y="2732422"/>
              <a:ext cx="73025" cy="2331720"/>
            </a:xfrm>
            <a:custGeom>
              <a:avLst/>
              <a:gdLst/>
              <a:ahLst/>
              <a:cxnLst/>
              <a:rect l="l" t="t" r="r" b="b"/>
              <a:pathLst>
                <a:path w="73025" h="2331720">
                  <a:moveTo>
                    <a:pt x="72613" y="2331699"/>
                  </a:moveTo>
                  <a:lnTo>
                    <a:pt x="0" y="233169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331699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25" name="object 825"/>
            <p:cNvSpPr/>
            <p:nvPr/>
          </p:nvSpPr>
          <p:spPr>
            <a:xfrm>
              <a:off x="3369807" y="2732422"/>
              <a:ext cx="73025" cy="2331720"/>
            </a:xfrm>
            <a:custGeom>
              <a:avLst/>
              <a:gdLst/>
              <a:ahLst/>
              <a:cxnLst/>
              <a:rect l="l" t="t" r="r" b="b"/>
              <a:pathLst>
                <a:path w="73025" h="2331720">
                  <a:moveTo>
                    <a:pt x="0" y="0"/>
                  </a:moveTo>
                  <a:lnTo>
                    <a:pt x="72613" y="0"/>
                  </a:lnTo>
                  <a:lnTo>
                    <a:pt x="72613" y="2331699"/>
                  </a:lnTo>
                  <a:lnTo>
                    <a:pt x="0" y="233169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26" name="object 826"/>
            <p:cNvSpPr/>
            <p:nvPr/>
          </p:nvSpPr>
          <p:spPr>
            <a:xfrm>
              <a:off x="3289126" y="2756627"/>
              <a:ext cx="73025" cy="2315845"/>
            </a:xfrm>
            <a:custGeom>
              <a:avLst/>
              <a:gdLst/>
              <a:ahLst/>
              <a:cxnLst/>
              <a:rect l="l" t="t" r="r" b="b"/>
              <a:pathLst>
                <a:path w="73025" h="2315845">
                  <a:moveTo>
                    <a:pt x="72613" y="2315563"/>
                  </a:moveTo>
                  <a:lnTo>
                    <a:pt x="0" y="231556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315563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27" name="object 827"/>
            <p:cNvSpPr/>
            <p:nvPr/>
          </p:nvSpPr>
          <p:spPr>
            <a:xfrm>
              <a:off x="3289126" y="2756627"/>
              <a:ext cx="73025" cy="2315845"/>
            </a:xfrm>
            <a:custGeom>
              <a:avLst/>
              <a:gdLst/>
              <a:ahLst/>
              <a:cxnLst/>
              <a:rect l="l" t="t" r="r" b="b"/>
              <a:pathLst>
                <a:path w="73025" h="2315845">
                  <a:moveTo>
                    <a:pt x="0" y="0"/>
                  </a:moveTo>
                  <a:lnTo>
                    <a:pt x="72613" y="0"/>
                  </a:lnTo>
                  <a:lnTo>
                    <a:pt x="72613" y="2315563"/>
                  </a:lnTo>
                  <a:lnTo>
                    <a:pt x="0" y="231556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28" name="object 828"/>
            <p:cNvSpPr/>
            <p:nvPr/>
          </p:nvSpPr>
          <p:spPr>
            <a:xfrm>
              <a:off x="3216512" y="2740490"/>
              <a:ext cx="73025" cy="2315845"/>
            </a:xfrm>
            <a:custGeom>
              <a:avLst/>
              <a:gdLst/>
              <a:ahLst/>
              <a:cxnLst/>
              <a:rect l="l" t="t" r="r" b="b"/>
              <a:pathLst>
                <a:path w="73025" h="2315845">
                  <a:moveTo>
                    <a:pt x="72613" y="2315563"/>
                  </a:moveTo>
                  <a:lnTo>
                    <a:pt x="0" y="231556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315563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29" name="object 829"/>
            <p:cNvSpPr/>
            <p:nvPr/>
          </p:nvSpPr>
          <p:spPr>
            <a:xfrm>
              <a:off x="3216512" y="2740490"/>
              <a:ext cx="73025" cy="2315845"/>
            </a:xfrm>
            <a:custGeom>
              <a:avLst/>
              <a:gdLst/>
              <a:ahLst/>
              <a:cxnLst/>
              <a:rect l="l" t="t" r="r" b="b"/>
              <a:pathLst>
                <a:path w="73025" h="2315845">
                  <a:moveTo>
                    <a:pt x="0" y="0"/>
                  </a:moveTo>
                  <a:lnTo>
                    <a:pt x="72613" y="0"/>
                  </a:lnTo>
                  <a:lnTo>
                    <a:pt x="72613" y="2315563"/>
                  </a:lnTo>
                  <a:lnTo>
                    <a:pt x="0" y="231556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30" name="object 830"/>
            <p:cNvSpPr/>
            <p:nvPr/>
          </p:nvSpPr>
          <p:spPr>
            <a:xfrm>
              <a:off x="3135831" y="2740490"/>
              <a:ext cx="73025" cy="2324100"/>
            </a:xfrm>
            <a:custGeom>
              <a:avLst/>
              <a:gdLst/>
              <a:ahLst/>
              <a:cxnLst/>
              <a:rect l="l" t="t" r="r" b="b"/>
              <a:pathLst>
                <a:path w="73025" h="2324100">
                  <a:moveTo>
                    <a:pt x="72613" y="2323631"/>
                  </a:moveTo>
                  <a:lnTo>
                    <a:pt x="0" y="232363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323631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31" name="object 831"/>
            <p:cNvSpPr/>
            <p:nvPr/>
          </p:nvSpPr>
          <p:spPr>
            <a:xfrm>
              <a:off x="3135831" y="2740490"/>
              <a:ext cx="73025" cy="2324100"/>
            </a:xfrm>
            <a:custGeom>
              <a:avLst/>
              <a:gdLst/>
              <a:ahLst/>
              <a:cxnLst/>
              <a:rect l="l" t="t" r="r" b="b"/>
              <a:pathLst>
                <a:path w="73025" h="2324100">
                  <a:moveTo>
                    <a:pt x="0" y="0"/>
                  </a:moveTo>
                  <a:lnTo>
                    <a:pt x="72613" y="0"/>
                  </a:lnTo>
                  <a:lnTo>
                    <a:pt x="72613" y="2323631"/>
                  </a:lnTo>
                  <a:lnTo>
                    <a:pt x="0" y="232363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32" name="object 832"/>
            <p:cNvSpPr/>
            <p:nvPr/>
          </p:nvSpPr>
          <p:spPr>
            <a:xfrm>
              <a:off x="3063217" y="2748559"/>
              <a:ext cx="73025" cy="2315845"/>
            </a:xfrm>
            <a:custGeom>
              <a:avLst/>
              <a:gdLst/>
              <a:ahLst/>
              <a:cxnLst/>
              <a:rect l="l" t="t" r="r" b="b"/>
              <a:pathLst>
                <a:path w="73025" h="2315845">
                  <a:moveTo>
                    <a:pt x="72613" y="2315563"/>
                  </a:moveTo>
                  <a:lnTo>
                    <a:pt x="0" y="231556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315563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33" name="object 833"/>
            <p:cNvSpPr/>
            <p:nvPr/>
          </p:nvSpPr>
          <p:spPr>
            <a:xfrm>
              <a:off x="3063217" y="2748559"/>
              <a:ext cx="73025" cy="2315845"/>
            </a:xfrm>
            <a:custGeom>
              <a:avLst/>
              <a:gdLst/>
              <a:ahLst/>
              <a:cxnLst/>
              <a:rect l="l" t="t" r="r" b="b"/>
              <a:pathLst>
                <a:path w="73025" h="2315845">
                  <a:moveTo>
                    <a:pt x="0" y="0"/>
                  </a:moveTo>
                  <a:lnTo>
                    <a:pt x="72613" y="0"/>
                  </a:lnTo>
                  <a:lnTo>
                    <a:pt x="72613" y="2315563"/>
                  </a:lnTo>
                  <a:lnTo>
                    <a:pt x="0" y="231556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34" name="object 834"/>
            <p:cNvSpPr/>
            <p:nvPr/>
          </p:nvSpPr>
          <p:spPr>
            <a:xfrm>
              <a:off x="2982535" y="2788900"/>
              <a:ext cx="73025" cy="2283460"/>
            </a:xfrm>
            <a:custGeom>
              <a:avLst/>
              <a:gdLst/>
              <a:ahLst/>
              <a:cxnLst/>
              <a:rect l="l" t="t" r="r" b="b"/>
              <a:pathLst>
                <a:path w="73025" h="2283460">
                  <a:moveTo>
                    <a:pt x="72613" y="2283290"/>
                  </a:moveTo>
                  <a:lnTo>
                    <a:pt x="0" y="22832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283290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35" name="object 835"/>
            <p:cNvSpPr/>
            <p:nvPr/>
          </p:nvSpPr>
          <p:spPr>
            <a:xfrm>
              <a:off x="2982535" y="2788900"/>
              <a:ext cx="73025" cy="2283460"/>
            </a:xfrm>
            <a:custGeom>
              <a:avLst/>
              <a:gdLst/>
              <a:ahLst/>
              <a:cxnLst/>
              <a:rect l="l" t="t" r="r" b="b"/>
              <a:pathLst>
                <a:path w="73025" h="2283460">
                  <a:moveTo>
                    <a:pt x="0" y="0"/>
                  </a:moveTo>
                  <a:lnTo>
                    <a:pt x="72613" y="0"/>
                  </a:lnTo>
                  <a:lnTo>
                    <a:pt x="72613" y="2283290"/>
                  </a:lnTo>
                  <a:lnTo>
                    <a:pt x="0" y="22832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36" name="object 836"/>
            <p:cNvSpPr/>
            <p:nvPr/>
          </p:nvSpPr>
          <p:spPr>
            <a:xfrm>
              <a:off x="2909922" y="2772763"/>
              <a:ext cx="73025" cy="2299970"/>
            </a:xfrm>
            <a:custGeom>
              <a:avLst/>
              <a:gdLst/>
              <a:ahLst/>
              <a:cxnLst/>
              <a:rect l="l" t="t" r="r" b="b"/>
              <a:pathLst>
                <a:path w="73025" h="2299970">
                  <a:moveTo>
                    <a:pt x="72613" y="2299427"/>
                  </a:moveTo>
                  <a:lnTo>
                    <a:pt x="0" y="229942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299427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37" name="object 837"/>
            <p:cNvSpPr/>
            <p:nvPr/>
          </p:nvSpPr>
          <p:spPr>
            <a:xfrm>
              <a:off x="2909922" y="2772763"/>
              <a:ext cx="73025" cy="2299970"/>
            </a:xfrm>
            <a:custGeom>
              <a:avLst/>
              <a:gdLst/>
              <a:ahLst/>
              <a:cxnLst/>
              <a:rect l="l" t="t" r="r" b="b"/>
              <a:pathLst>
                <a:path w="73025" h="2299970">
                  <a:moveTo>
                    <a:pt x="0" y="0"/>
                  </a:moveTo>
                  <a:lnTo>
                    <a:pt x="72613" y="0"/>
                  </a:lnTo>
                  <a:lnTo>
                    <a:pt x="72613" y="2299427"/>
                  </a:lnTo>
                  <a:lnTo>
                    <a:pt x="0" y="229942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38" name="object 838"/>
            <p:cNvSpPr/>
            <p:nvPr/>
          </p:nvSpPr>
          <p:spPr>
            <a:xfrm>
              <a:off x="2837308" y="2796968"/>
              <a:ext cx="73025" cy="2283460"/>
            </a:xfrm>
            <a:custGeom>
              <a:avLst/>
              <a:gdLst/>
              <a:ahLst/>
              <a:cxnLst/>
              <a:rect l="l" t="t" r="r" b="b"/>
              <a:pathLst>
                <a:path w="73025" h="2283460">
                  <a:moveTo>
                    <a:pt x="72613" y="2283290"/>
                  </a:moveTo>
                  <a:lnTo>
                    <a:pt x="0" y="22832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283290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39" name="object 839"/>
            <p:cNvSpPr/>
            <p:nvPr/>
          </p:nvSpPr>
          <p:spPr>
            <a:xfrm>
              <a:off x="2837308" y="2796968"/>
              <a:ext cx="73025" cy="2283460"/>
            </a:xfrm>
            <a:custGeom>
              <a:avLst/>
              <a:gdLst/>
              <a:ahLst/>
              <a:cxnLst/>
              <a:rect l="l" t="t" r="r" b="b"/>
              <a:pathLst>
                <a:path w="73025" h="2283460">
                  <a:moveTo>
                    <a:pt x="0" y="0"/>
                  </a:moveTo>
                  <a:lnTo>
                    <a:pt x="72613" y="0"/>
                  </a:lnTo>
                  <a:lnTo>
                    <a:pt x="72613" y="2283290"/>
                  </a:lnTo>
                  <a:lnTo>
                    <a:pt x="0" y="22832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40" name="object 840"/>
            <p:cNvSpPr/>
            <p:nvPr/>
          </p:nvSpPr>
          <p:spPr>
            <a:xfrm>
              <a:off x="2756627" y="2805036"/>
              <a:ext cx="73025" cy="2275840"/>
            </a:xfrm>
            <a:custGeom>
              <a:avLst/>
              <a:gdLst/>
              <a:ahLst/>
              <a:cxnLst/>
              <a:rect l="l" t="t" r="r" b="b"/>
              <a:pathLst>
                <a:path w="73025" h="2275840">
                  <a:moveTo>
                    <a:pt x="72613" y="2275222"/>
                  </a:moveTo>
                  <a:lnTo>
                    <a:pt x="0" y="227522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275222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41" name="object 841"/>
            <p:cNvSpPr/>
            <p:nvPr/>
          </p:nvSpPr>
          <p:spPr>
            <a:xfrm>
              <a:off x="2756627" y="2805036"/>
              <a:ext cx="73025" cy="2275840"/>
            </a:xfrm>
            <a:custGeom>
              <a:avLst/>
              <a:gdLst/>
              <a:ahLst/>
              <a:cxnLst/>
              <a:rect l="l" t="t" r="r" b="b"/>
              <a:pathLst>
                <a:path w="73025" h="2275840">
                  <a:moveTo>
                    <a:pt x="0" y="0"/>
                  </a:moveTo>
                  <a:lnTo>
                    <a:pt x="72613" y="0"/>
                  </a:lnTo>
                  <a:lnTo>
                    <a:pt x="72613" y="2275222"/>
                  </a:lnTo>
                  <a:lnTo>
                    <a:pt x="0" y="227522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42" name="object 842"/>
            <p:cNvSpPr/>
            <p:nvPr/>
          </p:nvSpPr>
          <p:spPr>
            <a:xfrm>
              <a:off x="2684013" y="2837308"/>
              <a:ext cx="73025" cy="2243455"/>
            </a:xfrm>
            <a:custGeom>
              <a:avLst/>
              <a:gdLst/>
              <a:ahLst/>
              <a:cxnLst/>
              <a:rect l="l" t="t" r="r" b="b"/>
              <a:pathLst>
                <a:path w="73025" h="2243454">
                  <a:moveTo>
                    <a:pt x="72613" y="2242950"/>
                  </a:moveTo>
                  <a:lnTo>
                    <a:pt x="0" y="224295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242950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43" name="object 843"/>
            <p:cNvSpPr/>
            <p:nvPr/>
          </p:nvSpPr>
          <p:spPr>
            <a:xfrm>
              <a:off x="2684013" y="2837308"/>
              <a:ext cx="73025" cy="2243455"/>
            </a:xfrm>
            <a:custGeom>
              <a:avLst/>
              <a:gdLst/>
              <a:ahLst/>
              <a:cxnLst/>
              <a:rect l="l" t="t" r="r" b="b"/>
              <a:pathLst>
                <a:path w="73025" h="2243454">
                  <a:moveTo>
                    <a:pt x="0" y="0"/>
                  </a:moveTo>
                  <a:lnTo>
                    <a:pt x="72613" y="0"/>
                  </a:lnTo>
                  <a:lnTo>
                    <a:pt x="72613" y="2242950"/>
                  </a:lnTo>
                  <a:lnTo>
                    <a:pt x="0" y="224295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44" name="object 844"/>
            <p:cNvSpPr/>
            <p:nvPr/>
          </p:nvSpPr>
          <p:spPr>
            <a:xfrm>
              <a:off x="2603332" y="2861513"/>
              <a:ext cx="73025" cy="2226945"/>
            </a:xfrm>
            <a:custGeom>
              <a:avLst/>
              <a:gdLst/>
              <a:ahLst/>
              <a:cxnLst/>
              <a:rect l="l" t="t" r="r" b="b"/>
              <a:pathLst>
                <a:path w="73025" h="2226945">
                  <a:moveTo>
                    <a:pt x="72613" y="2226813"/>
                  </a:moveTo>
                  <a:lnTo>
                    <a:pt x="0" y="222681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226813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45" name="object 845"/>
            <p:cNvSpPr/>
            <p:nvPr/>
          </p:nvSpPr>
          <p:spPr>
            <a:xfrm>
              <a:off x="2603332" y="2861513"/>
              <a:ext cx="73025" cy="2226945"/>
            </a:xfrm>
            <a:custGeom>
              <a:avLst/>
              <a:gdLst/>
              <a:ahLst/>
              <a:cxnLst/>
              <a:rect l="l" t="t" r="r" b="b"/>
              <a:pathLst>
                <a:path w="73025" h="2226945">
                  <a:moveTo>
                    <a:pt x="0" y="0"/>
                  </a:moveTo>
                  <a:lnTo>
                    <a:pt x="72613" y="0"/>
                  </a:lnTo>
                  <a:lnTo>
                    <a:pt x="72613" y="2226813"/>
                  </a:lnTo>
                  <a:lnTo>
                    <a:pt x="0" y="222681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46" name="object 846"/>
            <p:cNvSpPr/>
            <p:nvPr/>
          </p:nvSpPr>
          <p:spPr>
            <a:xfrm>
              <a:off x="2530718" y="2893786"/>
              <a:ext cx="73025" cy="2194560"/>
            </a:xfrm>
            <a:custGeom>
              <a:avLst/>
              <a:gdLst/>
              <a:ahLst/>
              <a:cxnLst/>
              <a:rect l="l" t="t" r="r" b="b"/>
              <a:pathLst>
                <a:path w="73025" h="2194560">
                  <a:moveTo>
                    <a:pt x="72613" y="2194541"/>
                  </a:moveTo>
                  <a:lnTo>
                    <a:pt x="0" y="219454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194541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47" name="object 847"/>
            <p:cNvSpPr/>
            <p:nvPr/>
          </p:nvSpPr>
          <p:spPr>
            <a:xfrm>
              <a:off x="2530718" y="2893786"/>
              <a:ext cx="73025" cy="2194560"/>
            </a:xfrm>
            <a:custGeom>
              <a:avLst/>
              <a:gdLst/>
              <a:ahLst/>
              <a:cxnLst/>
              <a:rect l="l" t="t" r="r" b="b"/>
              <a:pathLst>
                <a:path w="73025" h="2194560">
                  <a:moveTo>
                    <a:pt x="0" y="0"/>
                  </a:moveTo>
                  <a:lnTo>
                    <a:pt x="72613" y="0"/>
                  </a:lnTo>
                  <a:lnTo>
                    <a:pt x="72613" y="2194541"/>
                  </a:lnTo>
                  <a:lnTo>
                    <a:pt x="0" y="219454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48" name="object 848"/>
            <p:cNvSpPr/>
            <p:nvPr/>
          </p:nvSpPr>
          <p:spPr>
            <a:xfrm>
              <a:off x="2450036" y="2877649"/>
              <a:ext cx="73025" cy="2202815"/>
            </a:xfrm>
            <a:custGeom>
              <a:avLst/>
              <a:gdLst/>
              <a:ahLst/>
              <a:cxnLst/>
              <a:rect l="l" t="t" r="r" b="b"/>
              <a:pathLst>
                <a:path w="73025" h="2202815">
                  <a:moveTo>
                    <a:pt x="72613" y="2202609"/>
                  </a:moveTo>
                  <a:lnTo>
                    <a:pt x="0" y="220260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202609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49" name="object 849"/>
            <p:cNvSpPr/>
            <p:nvPr/>
          </p:nvSpPr>
          <p:spPr>
            <a:xfrm>
              <a:off x="2450036" y="2877649"/>
              <a:ext cx="73025" cy="2202815"/>
            </a:xfrm>
            <a:custGeom>
              <a:avLst/>
              <a:gdLst/>
              <a:ahLst/>
              <a:cxnLst/>
              <a:rect l="l" t="t" r="r" b="b"/>
              <a:pathLst>
                <a:path w="73025" h="2202815">
                  <a:moveTo>
                    <a:pt x="0" y="0"/>
                  </a:moveTo>
                  <a:lnTo>
                    <a:pt x="72613" y="0"/>
                  </a:lnTo>
                  <a:lnTo>
                    <a:pt x="72613" y="2202609"/>
                  </a:lnTo>
                  <a:lnTo>
                    <a:pt x="0" y="220260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50" name="object 850"/>
            <p:cNvSpPr/>
            <p:nvPr/>
          </p:nvSpPr>
          <p:spPr>
            <a:xfrm>
              <a:off x="2369355" y="2869581"/>
              <a:ext cx="73025" cy="2211070"/>
            </a:xfrm>
            <a:custGeom>
              <a:avLst/>
              <a:gdLst/>
              <a:ahLst/>
              <a:cxnLst/>
              <a:rect l="l" t="t" r="r" b="b"/>
              <a:pathLst>
                <a:path w="73025" h="2211070">
                  <a:moveTo>
                    <a:pt x="72613" y="2210677"/>
                  </a:moveTo>
                  <a:lnTo>
                    <a:pt x="0" y="221067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210677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51" name="object 851"/>
            <p:cNvSpPr/>
            <p:nvPr/>
          </p:nvSpPr>
          <p:spPr>
            <a:xfrm>
              <a:off x="2369355" y="2869581"/>
              <a:ext cx="73025" cy="2211070"/>
            </a:xfrm>
            <a:custGeom>
              <a:avLst/>
              <a:gdLst/>
              <a:ahLst/>
              <a:cxnLst/>
              <a:rect l="l" t="t" r="r" b="b"/>
              <a:pathLst>
                <a:path w="73025" h="2211070">
                  <a:moveTo>
                    <a:pt x="0" y="0"/>
                  </a:moveTo>
                  <a:lnTo>
                    <a:pt x="72613" y="0"/>
                  </a:lnTo>
                  <a:lnTo>
                    <a:pt x="72613" y="2210677"/>
                  </a:lnTo>
                  <a:lnTo>
                    <a:pt x="0" y="221067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52" name="object 852"/>
            <p:cNvSpPr/>
            <p:nvPr/>
          </p:nvSpPr>
          <p:spPr>
            <a:xfrm>
              <a:off x="2296741" y="2893786"/>
              <a:ext cx="73025" cy="2194560"/>
            </a:xfrm>
            <a:custGeom>
              <a:avLst/>
              <a:gdLst/>
              <a:ahLst/>
              <a:cxnLst/>
              <a:rect l="l" t="t" r="r" b="b"/>
              <a:pathLst>
                <a:path w="73025" h="2194560">
                  <a:moveTo>
                    <a:pt x="72613" y="2194541"/>
                  </a:moveTo>
                  <a:lnTo>
                    <a:pt x="0" y="219454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194541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53" name="object 853"/>
            <p:cNvSpPr/>
            <p:nvPr/>
          </p:nvSpPr>
          <p:spPr>
            <a:xfrm>
              <a:off x="2296741" y="2893786"/>
              <a:ext cx="73025" cy="2194560"/>
            </a:xfrm>
            <a:custGeom>
              <a:avLst/>
              <a:gdLst/>
              <a:ahLst/>
              <a:cxnLst/>
              <a:rect l="l" t="t" r="r" b="b"/>
              <a:pathLst>
                <a:path w="73025" h="2194560">
                  <a:moveTo>
                    <a:pt x="0" y="0"/>
                  </a:moveTo>
                  <a:lnTo>
                    <a:pt x="72613" y="0"/>
                  </a:lnTo>
                  <a:lnTo>
                    <a:pt x="72613" y="2194541"/>
                  </a:lnTo>
                  <a:lnTo>
                    <a:pt x="0" y="219454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54" name="object 854"/>
            <p:cNvSpPr/>
            <p:nvPr/>
          </p:nvSpPr>
          <p:spPr>
            <a:xfrm>
              <a:off x="2216060" y="2917990"/>
              <a:ext cx="73025" cy="2178685"/>
            </a:xfrm>
            <a:custGeom>
              <a:avLst/>
              <a:gdLst/>
              <a:ahLst/>
              <a:cxnLst/>
              <a:rect l="l" t="t" r="r" b="b"/>
              <a:pathLst>
                <a:path w="73025" h="2178685">
                  <a:moveTo>
                    <a:pt x="72613" y="2178404"/>
                  </a:moveTo>
                  <a:lnTo>
                    <a:pt x="0" y="2178404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178404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55" name="object 855"/>
            <p:cNvSpPr/>
            <p:nvPr/>
          </p:nvSpPr>
          <p:spPr>
            <a:xfrm>
              <a:off x="2216060" y="2917990"/>
              <a:ext cx="73025" cy="2178685"/>
            </a:xfrm>
            <a:custGeom>
              <a:avLst/>
              <a:gdLst/>
              <a:ahLst/>
              <a:cxnLst/>
              <a:rect l="l" t="t" r="r" b="b"/>
              <a:pathLst>
                <a:path w="73025" h="2178685">
                  <a:moveTo>
                    <a:pt x="0" y="0"/>
                  </a:moveTo>
                  <a:lnTo>
                    <a:pt x="72613" y="0"/>
                  </a:lnTo>
                  <a:lnTo>
                    <a:pt x="72613" y="2178404"/>
                  </a:lnTo>
                  <a:lnTo>
                    <a:pt x="0" y="217840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56" name="object 856"/>
            <p:cNvSpPr/>
            <p:nvPr/>
          </p:nvSpPr>
          <p:spPr>
            <a:xfrm>
              <a:off x="2143446" y="2958331"/>
              <a:ext cx="73025" cy="2154555"/>
            </a:xfrm>
            <a:custGeom>
              <a:avLst/>
              <a:gdLst/>
              <a:ahLst/>
              <a:cxnLst/>
              <a:rect l="l" t="t" r="r" b="b"/>
              <a:pathLst>
                <a:path w="73025" h="2154554">
                  <a:moveTo>
                    <a:pt x="72613" y="2154200"/>
                  </a:moveTo>
                  <a:lnTo>
                    <a:pt x="0" y="215420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154200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57" name="object 857"/>
            <p:cNvSpPr/>
            <p:nvPr/>
          </p:nvSpPr>
          <p:spPr>
            <a:xfrm>
              <a:off x="2143446" y="2958331"/>
              <a:ext cx="73025" cy="2154555"/>
            </a:xfrm>
            <a:custGeom>
              <a:avLst/>
              <a:gdLst/>
              <a:ahLst/>
              <a:cxnLst/>
              <a:rect l="l" t="t" r="r" b="b"/>
              <a:pathLst>
                <a:path w="73025" h="2154554">
                  <a:moveTo>
                    <a:pt x="0" y="0"/>
                  </a:moveTo>
                  <a:lnTo>
                    <a:pt x="72613" y="0"/>
                  </a:lnTo>
                  <a:lnTo>
                    <a:pt x="72613" y="2154200"/>
                  </a:lnTo>
                  <a:lnTo>
                    <a:pt x="0" y="215420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58" name="object 858"/>
            <p:cNvSpPr/>
            <p:nvPr/>
          </p:nvSpPr>
          <p:spPr>
            <a:xfrm>
              <a:off x="2062759" y="3014814"/>
              <a:ext cx="73025" cy="2106295"/>
            </a:xfrm>
            <a:custGeom>
              <a:avLst/>
              <a:gdLst/>
              <a:ahLst/>
              <a:cxnLst/>
              <a:rect l="l" t="t" r="r" b="b"/>
              <a:pathLst>
                <a:path w="73025" h="2106295">
                  <a:moveTo>
                    <a:pt x="72618" y="0"/>
                  </a:moveTo>
                  <a:lnTo>
                    <a:pt x="0" y="0"/>
                  </a:lnTo>
                  <a:lnTo>
                    <a:pt x="0" y="56476"/>
                  </a:lnTo>
                  <a:lnTo>
                    <a:pt x="0" y="2105787"/>
                  </a:lnTo>
                  <a:lnTo>
                    <a:pt x="72618" y="2105787"/>
                  </a:lnTo>
                  <a:lnTo>
                    <a:pt x="72618" y="56476"/>
                  </a:lnTo>
                  <a:lnTo>
                    <a:pt x="72618" y="0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59" name="object 859"/>
            <p:cNvSpPr/>
            <p:nvPr/>
          </p:nvSpPr>
          <p:spPr>
            <a:xfrm>
              <a:off x="2062764" y="3014808"/>
              <a:ext cx="73025" cy="2106295"/>
            </a:xfrm>
            <a:custGeom>
              <a:avLst/>
              <a:gdLst/>
              <a:ahLst/>
              <a:cxnLst/>
              <a:rect l="l" t="t" r="r" b="b"/>
              <a:pathLst>
                <a:path w="73025" h="2106295">
                  <a:moveTo>
                    <a:pt x="0" y="0"/>
                  </a:moveTo>
                  <a:lnTo>
                    <a:pt x="72613" y="0"/>
                  </a:lnTo>
                  <a:lnTo>
                    <a:pt x="72613" y="2105791"/>
                  </a:lnTo>
                  <a:lnTo>
                    <a:pt x="0" y="210579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60" name="object 860"/>
            <p:cNvSpPr/>
            <p:nvPr/>
          </p:nvSpPr>
          <p:spPr>
            <a:xfrm>
              <a:off x="1998219" y="3071285"/>
              <a:ext cx="73025" cy="2073910"/>
            </a:xfrm>
            <a:custGeom>
              <a:avLst/>
              <a:gdLst/>
              <a:ahLst/>
              <a:cxnLst/>
              <a:rect l="l" t="t" r="r" b="b"/>
              <a:pathLst>
                <a:path w="73025" h="2073910">
                  <a:moveTo>
                    <a:pt x="72613" y="2073518"/>
                  </a:moveTo>
                  <a:lnTo>
                    <a:pt x="0" y="2073518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073518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61" name="object 861"/>
            <p:cNvSpPr/>
            <p:nvPr/>
          </p:nvSpPr>
          <p:spPr>
            <a:xfrm>
              <a:off x="1998219" y="3071285"/>
              <a:ext cx="73025" cy="2073910"/>
            </a:xfrm>
            <a:custGeom>
              <a:avLst/>
              <a:gdLst/>
              <a:ahLst/>
              <a:cxnLst/>
              <a:rect l="l" t="t" r="r" b="b"/>
              <a:pathLst>
                <a:path w="73025" h="2073910">
                  <a:moveTo>
                    <a:pt x="0" y="0"/>
                  </a:moveTo>
                  <a:lnTo>
                    <a:pt x="72613" y="0"/>
                  </a:lnTo>
                  <a:lnTo>
                    <a:pt x="72613" y="2073518"/>
                  </a:lnTo>
                  <a:lnTo>
                    <a:pt x="0" y="207351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62" name="object 862"/>
            <p:cNvSpPr/>
            <p:nvPr/>
          </p:nvSpPr>
          <p:spPr>
            <a:xfrm>
              <a:off x="1917537" y="3119694"/>
              <a:ext cx="73025" cy="2041525"/>
            </a:xfrm>
            <a:custGeom>
              <a:avLst/>
              <a:gdLst/>
              <a:ahLst/>
              <a:cxnLst/>
              <a:rect l="l" t="t" r="r" b="b"/>
              <a:pathLst>
                <a:path w="73025" h="2041525">
                  <a:moveTo>
                    <a:pt x="72613" y="2041245"/>
                  </a:moveTo>
                  <a:lnTo>
                    <a:pt x="0" y="204124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041245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63" name="object 863"/>
            <p:cNvSpPr/>
            <p:nvPr/>
          </p:nvSpPr>
          <p:spPr>
            <a:xfrm>
              <a:off x="1917537" y="3119694"/>
              <a:ext cx="73025" cy="2041525"/>
            </a:xfrm>
            <a:custGeom>
              <a:avLst/>
              <a:gdLst/>
              <a:ahLst/>
              <a:cxnLst/>
              <a:rect l="l" t="t" r="r" b="b"/>
              <a:pathLst>
                <a:path w="73025" h="2041525">
                  <a:moveTo>
                    <a:pt x="0" y="0"/>
                  </a:moveTo>
                  <a:lnTo>
                    <a:pt x="72613" y="0"/>
                  </a:lnTo>
                  <a:lnTo>
                    <a:pt x="72613" y="2041245"/>
                  </a:lnTo>
                  <a:lnTo>
                    <a:pt x="0" y="204124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64" name="object 864"/>
            <p:cNvSpPr/>
            <p:nvPr/>
          </p:nvSpPr>
          <p:spPr>
            <a:xfrm>
              <a:off x="1836856" y="3143899"/>
              <a:ext cx="73025" cy="2025650"/>
            </a:xfrm>
            <a:custGeom>
              <a:avLst/>
              <a:gdLst/>
              <a:ahLst/>
              <a:cxnLst/>
              <a:rect l="l" t="t" r="r" b="b"/>
              <a:pathLst>
                <a:path w="73025" h="2025650">
                  <a:moveTo>
                    <a:pt x="72613" y="2025109"/>
                  </a:moveTo>
                  <a:lnTo>
                    <a:pt x="0" y="202510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025109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65" name="object 865"/>
            <p:cNvSpPr/>
            <p:nvPr/>
          </p:nvSpPr>
          <p:spPr>
            <a:xfrm>
              <a:off x="1836856" y="3143899"/>
              <a:ext cx="73025" cy="2025650"/>
            </a:xfrm>
            <a:custGeom>
              <a:avLst/>
              <a:gdLst/>
              <a:ahLst/>
              <a:cxnLst/>
              <a:rect l="l" t="t" r="r" b="b"/>
              <a:pathLst>
                <a:path w="73025" h="2025650">
                  <a:moveTo>
                    <a:pt x="0" y="0"/>
                  </a:moveTo>
                  <a:lnTo>
                    <a:pt x="72613" y="0"/>
                  </a:lnTo>
                  <a:lnTo>
                    <a:pt x="72613" y="2025109"/>
                  </a:lnTo>
                  <a:lnTo>
                    <a:pt x="0" y="202510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66" name="object 866"/>
            <p:cNvSpPr/>
            <p:nvPr/>
          </p:nvSpPr>
          <p:spPr>
            <a:xfrm>
              <a:off x="1764242" y="3151967"/>
              <a:ext cx="73025" cy="2017395"/>
            </a:xfrm>
            <a:custGeom>
              <a:avLst/>
              <a:gdLst/>
              <a:ahLst/>
              <a:cxnLst/>
              <a:rect l="l" t="t" r="r" b="b"/>
              <a:pathLst>
                <a:path w="73025" h="2017395">
                  <a:moveTo>
                    <a:pt x="72613" y="2017041"/>
                  </a:moveTo>
                  <a:lnTo>
                    <a:pt x="0" y="201704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017041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67" name="object 867"/>
            <p:cNvSpPr/>
            <p:nvPr/>
          </p:nvSpPr>
          <p:spPr>
            <a:xfrm>
              <a:off x="1764242" y="3151967"/>
              <a:ext cx="73025" cy="2017395"/>
            </a:xfrm>
            <a:custGeom>
              <a:avLst/>
              <a:gdLst/>
              <a:ahLst/>
              <a:cxnLst/>
              <a:rect l="l" t="t" r="r" b="b"/>
              <a:pathLst>
                <a:path w="73025" h="2017395">
                  <a:moveTo>
                    <a:pt x="0" y="0"/>
                  </a:moveTo>
                  <a:lnTo>
                    <a:pt x="72613" y="0"/>
                  </a:lnTo>
                  <a:lnTo>
                    <a:pt x="72613" y="2017041"/>
                  </a:lnTo>
                  <a:lnTo>
                    <a:pt x="0" y="201704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68" name="object 868"/>
            <p:cNvSpPr/>
            <p:nvPr/>
          </p:nvSpPr>
          <p:spPr>
            <a:xfrm>
              <a:off x="1683561" y="3184240"/>
              <a:ext cx="73025" cy="1993264"/>
            </a:xfrm>
            <a:custGeom>
              <a:avLst/>
              <a:gdLst/>
              <a:ahLst/>
              <a:cxnLst/>
              <a:rect l="l" t="t" r="r" b="b"/>
              <a:pathLst>
                <a:path w="73025" h="1993264">
                  <a:moveTo>
                    <a:pt x="72613" y="1992836"/>
                  </a:moveTo>
                  <a:lnTo>
                    <a:pt x="0" y="199283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992836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69" name="object 869"/>
            <p:cNvSpPr/>
            <p:nvPr/>
          </p:nvSpPr>
          <p:spPr>
            <a:xfrm>
              <a:off x="1683561" y="3184240"/>
              <a:ext cx="73025" cy="1993264"/>
            </a:xfrm>
            <a:custGeom>
              <a:avLst/>
              <a:gdLst/>
              <a:ahLst/>
              <a:cxnLst/>
              <a:rect l="l" t="t" r="r" b="b"/>
              <a:pathLst>
                <a:path w="73025" h="1993264">
                  <a:moveTo>
                    <a:pt x="0" y="0"/>
                  </a:moveTo>
                  <a:lnTo>
                    <a:pt x="72613" y="0"/>
                  </a:lnTo>
                  <a:lnTo>
                    <a:pt x="72613" y="1992836"/>
                  </a:lnTo>
                  <a:lnTo>
                    <a:pt x="0" y="199283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70" name="object 870"/>
            <p:cNvSpPr/>
            <p:nvPr/>
          </p:nvSpPr>
          <p:spPr>
            <a:xfrm>
              <a:off x="1610947" y="3240717"/>
              <a:ext cx="73025" cy="1945005"/>
            </a:xfrm>
            <a:custGeom>
              <a:avLst/>
              <a:gdLst/>
              <a:ahLst/>
              <a:cxnLst/>
              <a:rect l="l" t="t" r="r" b="b"/>
              <a:pathLst>
                <a:path w="73025" h="1945004">
                  <a:moveTo>
                    <a:pt x="72613" y="1944427"/>
                  </a:moveTo>
                  <a:lnTo>
                    <a:pt x="0" y="194442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944427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71" name="object 871"/>
            <p:cNvSpPr/>
            <p:nvPr/>
          </p:nvSpPr>
          <p:spPr>
            <a:xfrm>
              <a:off x="1610947" y="3240717"/>
              <a:ext cx="73025" cy="1945005"/>
            </a:xfrm>
            <a:custGeom>
              <a:avLst/>
              <a:gdLst/>
              <a:ahLst/>
              <a:cxnLst/>
              <a:rect l="l" t="t" r="r" b="b"/>
              <a:pathLst>
                <a:path w="73025" h="1945004">
                  <a:moveTo>
                    <a:pt x="0" y="0"/>
                  </a:moveTo>
                  <a:lnTo>
                    <a:pt x="72613" y="0"/>
                  </a:lnTo>
                  <a:lnTo>
                    <a:pt x="72613" y="1944427"/>
                  </a:lnTo>
                  <a:lnTo>
                    <a:pt x="0" y="194442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72" name="object 872"/>
            <p:cNvSpPr/>
            <p:nvPr/>
          </p:nvSpPr>
          <p:spPr>
            <a:xfrm>
              <a:off x="1530266" y="3281058"/>
              <a:ext cx="73025" cy="1912620"/>
            </a:xfrm>
            <a:custGeom>
              <a:avLst/>
              <a:gdLst/>
              <a:ahLst/>
              <a:cxnLst/>
              <a:rect l="l" t="t" r="r" b="b"/>
              <a:pathLst>
                <a:path w="73025" h="1912620">
                  <a:moveTo>
                    <a:pt x="72613" y="1912155"/>
                  </a:moveTo>
                  <a:lnTo>
                    <a:pt x="0" y="191215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912155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73" name="object 873"/>
            <p:cNvSpPr/>
            <p:nvPr/>
          </p:nvSpPr>
          <p:spPr>
            <a:xfrm>
              <a:off x="1530266" y="3281058"/>
              <a:ext cx="73025" cy="1912620"/>
            </a:xfrm>
            <a:custGeom>
              <a:avLst/>
              <a:gdLst/>
              <a:ahLst/>
              <a:cxnLst/>
              <a:rect l="l" t="t" r="r" b="b"/>
              <a:pathLst>
                <a:path w="73025" h="1912620">
                  <a:moveTo>
                    <a:pt x="0" y="0"/>
                  </a:moveTo>
                  <a:lnTo>
                    <a:pt x="72613" y="0"/>
                  </a:lnTo>
                  <a:lnTo>
                    <a:pt x="72613" y="1912155"/>
                  </a:lnTo>
                  <a:lnTo>
                    <a:pt x="0" y="191215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74" name="object 874"/>
            <p:cNvSpPr/>
            <p:nvPr/>
          </p:nvSpPr>
          <p:spPr>
            <a:xfrm>
              <a:off x="1457652" y="3297194"/>
              <a:ext cx="73025" cy="1896110"/>
            </a:xfrm>
            <a:custGeom>
              <a:avLst/>
              <a:gdLst/>
              <a:ahLst/>
              <a:cxnLst/>
              <a:rect l="l" t="t" r="r" b="b"/>
              <a:pathLst>
                <a:path w="73025" h="1896110">
                  <a:moveTo>
                    <a:pt x="72613" y="1896018"/>
                  </a:moveTo>
                  <a:lnTo>
                    <a:pt x="0" y="1896018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896018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75" name="object 875"/>
            <p:cNvSpPr/>
            <p:nvPr/>
          </p:nvSpPr>
          <p:spPr>
            <a:xfrm>
              <a:off x="1457652" y="3297194"/>
              <a:ext cx="73025" cy="1896110"/>
            </a:xfrm>
            <a:custGeom>
              <a:avLst/>
              <a:gdLst/>
              <a:ahLst/>
              <a:cxnLst/>
              <a:rect l="l" t="t" r="r" b="b"/>
              <a:pathLst>
                <a:path w="73025" h="1896110">
                  <a:moveTo>
                    <a:pt x="0" y="0"/>
                  </a:moveTo>
                  <a:lnTo>
                    <a:pt x="72613" y="0"/>
                  </a:lnTo>
                  <a:lnTo>
                    <a:pt x="72613" y="1896018"/>
                  </a:lnTo>
                  <a:lnTo>
                    <a:pt x="0" y="189601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76" name="object 876"/>
            <p:cNvSpPr/>
            <p:nvPr/>
          </p:nvSpPr>
          <p:spPr>
            <a:xfrm>
              <a:off x="1376970" y="3313330"/>
              <a:ext cx="73025" cy="1880235"/>
            </a:xfrm>
            <a:custGeom>
              <a:avLst/>
              <a:gdLst/>
              <a:ahLst/>
              <a:cxnLst/>
              <a:rect l="l" t="t" r="r" b="b"/>
              <a:pathLst>
                <a:path w="73025" h="1880235">
                  <a:moveTo>
                    <a:pt x="72613" y="1879882"/>
                  </a:moveTo>
                  <a:lnTo>
                    <a:pt x="0" y="187988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879882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77" name="object 877"/>
            <p:cNvSpPr/>
            <p:nvPr/>
          </p:nvSpPr>
          <p:spPr>
            <a:xfrm>
              <a:off x="1376970" y="3313330"/>
              <a:ext cx="73025" cy="1880235"/>
            </a:xfrm>
            <a:custGeom>
              <a:avLst/>
              <a:gdLst/>
              <a:ahLst/>
              <a:cxnLst/>
              <a:rect l="l" t="t" r="r" b="b"/>
              <a:pathLst>
                <a:path w="73025" h="1880235">
                  <a:moveTo>
                    <a:pt x="0" y="0"/>
                  </a:moveTo>
                  <a:lnTo>
                    <a:pt x="72613" y="0"/>
                  </a:lnTo>
                  <a:lnTo>
                    <a:pt x="72613" y="1879882"/>
                  </a:lnTo>
                  <a:lnTo>
                    <a:pt x="0" y="187988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78" name="object 878"/>
            <p:cNvSpPr/>
            <p:nvPr/>
          </p:nvSpPr>
          <p:spPr>
            <a:xfrm>
              <a:off x="1304357" y="3329467"/>
              <a:ext cx="73025" cy="1871980"/>
            </a:xfrm>
            <a:custGeom>
              <a:avLst/>
              <a:gdLst/>
              <a:ahLst/>
              <a:cxnLst/>
              <a:rect l="l" t="t" r="r" b="b"/>
              <a:pathLst>
                <a:path w="73025" h="1871979">
                  <a:moveTo>
                    <a:pt x="72613" y="1871814"/>
                  </a:moveTo>
                  <a:lnTo>
                    <a:pt x="0" y="1871814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871814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79" name="object 879"/>
            <p:cNvSpPr/>
            <p:nvPr/>
          </p:nvSpPr>
          <p:spPr>
            <a:xfrm>
              <a:off x="1304357" y="3329467"/>
              <a:ext cx="73025" cy="1871980"/>
            </a:xfrm>
            <a:custGeom>
              <a:avLst/>
              <a:gdLst/>
              <a:ahLst/>
              <a:cxnLst/>
              <a:rect l="l" t="t" r="r" b="b"/>
              <a:pathLst>
                <a:path w="73025" h="1871979">
                  <a:moveTo>
                    <a:pt x="0" y="0"/>
                  </a:moveTo>
                  <a:lnTo>
                    <a:pt x="72613" y="0"/>
                  </a:lnTo>
                  <a:lnTo>
                    <a:pt x="72613" y="1871814"/>
                  </a:lnTo>
                  <a:lnTo>
                    <a:pt x="0" y="187181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80" name="object 880"/>
            <p:cNvSpPr/>
            <p:nvPr/>
          </p:nvSpPr>
          <p:spPr>
            <a:xfrm>
              <a:off x="1223675" y="3313330"/>
              <a:ext cx="73025" cy="1880235"/>
            </a:xfrm>
            <a:custGeom>
              <a:avLst/>
              <a:gdLst/>
              <a:ahLst/>
              <a:cxnLst/>
              <a:rect l="l" t="t" r="r" b="b"/>
              <a:pathLst>
                <a:path w="73025" h="1880235">
                  <a:moveTo>
                    <a:pt x="72613" y="1879882"/>
                  </a:moveTo>
                  <a:lnTo>
                    <a:pt x="0" y="187988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879882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81" name="object 881"/>
            <p:cNvSpPr/>
            <p:nvPr/>
          </p:nvSpPr>
          <p:spPr>
            <a:xfrm>
              <a:off x="1223675" y="3313330"/>
              <a:ext cx="73025" cy="1880235"/>
            </a:xfrm>
            <a:custGeom>
              <a:avLst/>
              <a:gdLst/>
              <a:ahLst/>
              <a:cxnLst/>
              <a:rect l="l" t="t" r="r" b="b"/>
              <a:pathLst>
                <a:path w="73025" h="1880235">
                  <a:moveTo>
                    <a:pt x="0" y="0"/>
                  </a:moveTo>
                  <a:lnTo>
                    <a:pt x="72613" y="0"/>
                  </a:lnTo>
                  <a:lnTo>
                    <a:pt x="72613" y="1879882"/>
                  </a:lnTo>
                  <a:lnTo>
                    <a:pt x="0" y="187988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82" name="object 882"/>
            <p:cNvSpPr/>
            <p:nvPr/>
          </p:nvSpPr>
          <p:spPr>
            <a:xfrm>
              <a:off x="1151062" y="3297194"/>
              <a:ext cx="73025" cy="1880235"/>
            </a:xfrm>
            <a:custGeom>
              <a:avLst/>
              <a:gdLst/>
              <a:ahLst/>
              <a:cxnLst/>
              <a:rect l="l" t="t" r="r" b="b"/>
              <a:pathLst>
                <a:path w="73025" h="1880235">
                  <a:moveTo>
                    <a:pt x="72613" y="1879882"/>
                  </a:moveTo>
                  <a:lnTo>
                    <a:pt x="0" y="187988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879882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83" name="object 883"/>
            <p:cNvSpPr/>
            <p:nvPr/>
          </p:nvSpPr>
          <p:spPr>
            <a:xfrm>
              <a:off x="1151062" y="3297194"/>
              <a:ext cx="73025" cy="1880235"/>
            </a:xfrm>
            <a:custGeom>
              <a:avLst/>
              <a:gdLst/>
              <a:ahLst/>
              <a:cxnLst/>
              <a:rect l="l" t="t" r="r" b="b"/>
              <a:pathLst>
                <a:path w="73025" h="1880235">
                  <a:moveTo>
                    <a:pt x="0" y="0"/>
                  </a:moveTo>
                  <a:lnTo>
                    <a:pt x="72613" y="0"/>
                  </a:lnTo>
                  <a:lnTo>
                    <a:pt x="72613" y="1879882"/>
                  </a:lnTo>
                  <a:lnTo>
                    <a:pt x="0" y="187988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84" name="object 884"/>
            <p:cNvSpPr/>
            <p:nvPr/>
          </p:nvSpPr>
          <p:spPr>
            <a:xfrm>
              <a:off x="1078448" y="3297194"/>
              <a:ext cx="73025" cy="1880235"/>
            </a:xfrm>
            <a:custGeom>
              <a:avLst/>
              <a:gdLst/>
              <a:ahLst/>
              <a:cxnLst/>
              <a:rect l="l" t="t" r="r" b="b"/>
              <a:pathLst>
                <a:path w="73025" h="1880235">
                  <a:moveTo>
                    <a:pt x="72613" y="1879882"/>
                  </a:moveTo>
                  <a:lnTo>
                    <a:pt x="0" y="187988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879882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85" name="object 885"/>
            <p:cNvSpPr/>
            <p:nvPr/>
          </p:nvSpPr>
          <p:spPr>
            <a:xfrm>
              <a:off x="1078448" y="3297194"/>
              <a:ext cx="73025" cy="1880235"/>
            </a:xfrm>
            <a:custGeom>
              <a:avLst/>
              <a:gdLst/>
              <a:ahLst/>
              <a:cxnLst/>
              <a:rect l="l" t="t" r="r" b="b"/>
              <a:pathLst>
                <a:path w="73025" h="1880235">
                  <a:moveTo>
                    <a:pt x="0" y="0"/>
                  </a:moveTo>
                  <a:lnTo>
                    <a:pt x="72613" y="0"/>
                  </a:lnTo>
                  <a:lnTo>
                    <a:pt x="72613" y="1879882"/>
                  </a:lnTo>
                  <a:lnTo>
                    <a:pt x="0" y="187988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86" name="object 886"/>
            <p:cNvSpPr/>
            <p:nvPr/>
          </p:nvSpPr>
          <p:spPr>
            <a:xfrm>
              <a:off x="997767" y="3264921"/>
              <a:ext cx="73025" cy="1904364"/>
            </a:xfrm>
            <a:custGeom>
              <a:avLst/>
              <a:gdLst/>
              <a:ahLst/>
              <a:cxnLst/>
              <a:rect l="l" t="t" r="r" b="b"/>
              <a:pathLst>
                <a:path w="73025" h="1904364">
                  <a:moveTo>
                    <a:pt x="72613" y="1904087"/>
                  </a:moveTo>
                  <a:lnTo>
                    <a:pt x="0" y="190408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904087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87" name="object 887"/>
            <p:cNvSpPr/>
            <p:nvPr/>
          </p:nvSpPr>
          <p:spPr>
            <a:xfrm>
              <a:off x="997767" y="3264921"/>
              <a:ext cx="73025" cy="1904364"/>
            </a:xfrm>
            <a:custGeom>
              <a:avLst/>
              <a:gdLst/>
              <a:ahLst/>
              <a:cxnLst/>
              <a:rect l="l" t="t" r="r" b="b"/>
              <a:pathLst>
                <a:path w="73025" h="1904364">
                  <a:moveTo>
                    <a:pt x="0" y="0"/>
                  </a:moveTo>
                  <a:lnTo>
                    <a:pt x="72613" y="0"/>
                  </a:lnTo>
                  <a:lnTo>
                    <a:pt x="72613" y="1904087"/>
                  </a:lnTo>
                  <a:lnTo>
                    <a:pt x="0" y="190408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88" name="object 888"/>
            <p:cNvSpPr/>
            <p:nvPr/>
          </p:nvSpPr>
          <p:spPr>
            <a:xfrm>
              <a:off x="989698" y="3240717"/>
              <a:ext cx="8255" cy="1920239"/>
            </a:xfrm>
            <a:custGeom>
              <a:avLst/>
              <a:gdLst/>
              <a:ahLst/>
              <a:cxnLst/>
              <a:rect l="l" t="t" r="r" b="b"/>
              <a:pathLst>
                <a:path w="8255" h="1920239">
                  <a:moveTo>
                    <a:pt x="8068" y="1920223"/>
                  </a:moveTo>
                  <a:lnTo>
                    <a:pt x="0" y="1920223"/>
                  </a:lnTo>
                  <a:lnTo>
                    <a:pt x="0" y="0"/>
                  </a:lnTo>
                  <a:lnTo>
                    <a:pt x="8068" y="0"/>
                  </a:lnTo>
                  <a:lnTo>
                    <a:pt x="8068" y="1920223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89" name="object 889"/>
            <p:cNvSpPr/>
            <p:nvPr/>
          </p:nvSpPr>
          <p:spPr>
            <a:xfrm>
              <a:off x="993733" y="3236683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h="28575">
                  <a:moveTo>
                    <a:pt x="0" y="0"/>
                  </a:moveTo>
                  <a:lnTo>
                    <a:pt x="0" y="28238"/>
                  </a:lnTo>
                </a:path>
              </a:pathLst>
            </a:custGeom>
            <a:ln w="1613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90" name="object 890"/>
            <p:cNvSpPr/>
            <p:nvPr/>
          </p:nvSpPr>
          <p:spPr>
            <a:xfrm>
              <a:off x="985664" y="3264921"/>
              <a:ext cx="16510" cy="1900555"/>
            </a:xfrm>
            <a:custGeom>
              <a:avLst/>
              <a:gdLst/>
              <a:ahLst/>
              <a:cxnLst/>
              <a:rect l="l" t="t" r="r" b="b"/>
              <a:pathLst>
                <a:path w="16509" h="1900554">
                  <a:moveTo>
                    <a:pt x="0" y="1900053"/>
                  </a:moveTo>
                  <a:lnTo>
                    <a:pt x="16136" y="1900053"/>
                  </a:lnTo>
                  <a:lnTo>
                    <a:pt x="16136" y="0"/>
                  </a:lnTo>
                  <a:lnTo>
                    <a:pt x="0" y="0"/>
                  </a:lnTo>
                  <a:lnTo>
                    <a:pt x="0" y="190005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91" name="object 891"/>
            <p:cNvSpPr/>
            <p:nvPr/>
          </p:nvSpPr>
          <p:spPr>
            <a:xfrm>
              <a:off x="9178887" y="909017"/>
              <a:ext cx="73025" cy="129539"/>
            </a:xfrm>
            <a:custGeom>
              <a:avLst/>
              <a:gdLst/>
              <a:ahLst/>
              <a:cxnLst/>
              <a:rect l="l" t="t" r="r" b="b"/>
              <a:pathLst>
                <a:path w="73025" h="129540">
                  <a:moveTo>
                    <a:pt x="72613" y="129090"/>
                  </a:moveTo>
                  <a:lnTo>
                    <a:pt x="0" y="1290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29090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92" name="object 892"/>
            <p:cNvSpPr/>
            <p:nvPr/>
          </p:nvSpPr>
          <p:spPr>
            <a:xfrm>
              <a:off x="9178887" y="909017"/>
              <a:ext cx="73025" cy="129539"/>
            </a:xfrm>
            <a:custGeom>
              <a:avLst/>
              <a:gdLst/>
              <a:ahLst/>
              <a:cxnLst/>
              <a:rect l="l" t="t" r="r" b="b"/>
              <a:pathLst>
                <a:path w="73025" h="129540">
                  <a:moveTo>
                    <a:pt x="0" y="0"/>
                  </a:moveTo>
                  <a:lnTo>
                    <a:pt x="72613" y="0"/>
                  </a:lnTo>
                  <a:lnTo>
                    <a:pt x="72613" y="129090"/>
                  </a:lnTo>
                  <a:lnTo>
                    <a:pt x="0" y="1290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93" name="object 893"/>
            <p:cNvSpPr/>
            <p:nvPr/>
          </p:nvSpPr>
          <p:spPr>
            <a:xfrm>
              <a:off x="9106273" y="989698"/>
              <a:ext cx="73025" cy="129539"/>
            </a:xfrm>
            <a:custGeom>
              <a:avLst/>
              <a:gdLst/>
              <a:ahLst/>
              <a:cxnLst/>
              <a:rect l="l" t="t" r="r" b="b"/>
              <a:pathLst>
                <a:path w="73025" h="129540">
                  <a:moveTo>
                    <a:pt x="72613" y="129090"/>
                  </a:moveTo>
                  <a:lnTo>
                    <a:pt x="0" y="1290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29090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94" name="object 894"/>
            <p:cNvSpPr/>
            <p:nvPr/>
          </p:nvSpPr>
          <p:spPr>
            <a:xfrm>
              <a:off x="9106273" y="989698"/>
              <a:ext cx="73025" cy="129539"/>
            </a:xfrm>
            <a:custGeom>
              <a:avLst/>
              <a:gdLst/>
              <a:ahLst/>
              <a:cxnLst/>
              <a:rect l="l" t="t" r="r" b="b"/>
              <a:pathLst>
                <a:path w="73025" h="129540">
                  <a:moveTo>
                    <a:pt x="0" y="0"/>
                  </a:moveTo>
                  <a:lnTo>
                    <a:pt x="72613" y="0"/>
                  </a:lnTo>
                  <a:lnTo>
                    <a:pt x="72613" y="129090"/>
                  </a:lnTo>
                  <a:lnTo>
                    <a:pt x="0" y="1290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95" name="object 895"/>
            <p:cNvSpPr/>
            <p:nvPr/>
          </p:nvSpPr>
          <p:spPr>
            <a:xfrm>
              <a:off x="9025591" y="1054244"/>
              <a:ext cx="73025" cy="129539"/>
            </a:xfrm>
            <a:custGeom>
              <a:avLst/>
              <a:gdLst/>
              <a:ahLst/>
              <a:cxnLst/>
              <a:rect l="l" t="t" r="r" b="b"/>
              <a:pathLst>
                <a:path w="73025" h="129540">
                  <a:moveTo>
                    <a:pt x="72613" y="129090"/>
                  </a:moveTo>
                  <a:lnTo>
                    <a:pt x="0" y="1290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29090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96" name="object 896"/>
            <p:cNvSpPr/>
            <p:nvPr/>
          </p:nvSpPr>
          <p:spPr>
            <a:xfrm>
              <a:off x="9025591" y="1054244"/>
              <a:ext cx="73025" cy="129539"/>
            </a:xfrm>
            <a:custGeom>
              <a:avLst/>
              <a:gdLst/>
              <a:ahLst/>
              <a:cxnLst/>
              <a:rect l="l" t="t" r="r" b="b"/>
              <a:pathLst>
                <a:path w="73025" h="129540">
                  <a:moveTo>
                    <a:pt x="0" y="0"/>
                  </a:moveTo>
                  <a:lnTo>
                    <a:pt x="72613" y="0"/>
                  </a:lnTo>
                  <a:lnTo>
                    <a:pt x="72613" y="129090"/>
                  </a:lnTo>
                  <a:lnTo>
                    <a:pt x="0" y="1290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97" name="object 897"/>
            <p:cNvSpPr/>
            <p:nvPr/>
          </p:nvSpPr>
          <p:spPr>
            <a:xfrm>
              <a:off x="8952978" y="1134925"/>
              <a:ext cx="73025" cy="121285"/>
            </a:xfrm>
            <a:custGeom>
              <a:avLst/>
              <a:gdLst/>
              <a:ahLst/>
              <a:cxnLst/>
              <a:rect l="l" t="t" r="r" b="b"/>
              <a:pathLst>
                <a:path w="73025" h="121284">
                  <a:moveTo>
                    <a:pt x="72613" y="121022"/>
                  </a:moveTo>
                  <a:lnTo>
                    <a:pt x="0" y="12102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21022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98" name="object 898"/>
            <p:cNvSpPr/>
            <p:nvPr/>
          </p:nvSpPr>
          <p:spPr>
            <a:xfrm>
              <a:off x="8952978" y="1134925"/>
              <a:ext cx="73025" cy="121285"/>
            </a:xfrm>
            <a:custGeom>
              <a:avLst/>
              <a:gdLst/>
              <a:ahLst/>
              <a:cxnLst/>
              <a:rect l="l" t="t" r="r" b="b"/>
              <a:pathLst>
                <a:path w="73025" h="121284">
                  <a:moveTo>
                    <a:pt x="0" y="0"/>
                  </a:moveTo>
                  <a:lnTo>
                    <a:pt x="72613" y="0"/>
                  </a:lnTo>
                  <a:lnTo>
                    <a:pt x="72613" y="121022"/>
                  </a:lnTo>
                  <a:lnTo>
                    <a:pt x="0" y="12102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99" name="object 899"/>
            <p:cNvSpPr/>
            <p:nvPr/>
          </p:nvSpPr>
          <p:spPr>
            <a:xfrm>
              <a:off x="8872297" y="1239812"/>
              <a:ext cx="73025" cy="129539"/>
            </a:xfrm>
            <a:custGeom>
              <a:avLst/>
              <a:gdLst/>
              <a:ahLst/>
              <a:cxnLst/>
              <a:rect l="l" t="t" r="r" b="b"/>
              <a:pathLst>
                <a:path w="73025" h="129540">
                  <a:moveTo>
                    <a:pt x="72613" y="129090"/>
                  </a:moveTo>
                  <a:lnTo>
                    <a:pt x="0" y="1290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29090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00" name="object 900"/>
            <p:cNvSpPr/>
            <p:nvPr/>
          </p:nvSpPr>
          <p:spPr>
            <a:xfrm>
              <a:off x="8872297" y="1239812"/>
              <a:ext cx="73025" cy="129539"/>
            </a:xfrm>
            <a:custGeom>
              <a:avLst/>
              <a:gdLst/>
              <a:ahLst/>
              <a:cxnLst/>
              <a:rect l="l" t="t" r="r" b="b"/>
              <a:pathLst>
                <a:path w="73025" h="129540">
                  <a:moveTo>
                    <a:pt x="0" y="0"/>
                  </a:moveTo>
                  <a:lnTo>
                    <a:pt x="72613" y="0"/>
                  </a:lnTo>
                  <a:lnTo>
                    <a:pt x="72613" y="129090"/>
                  </a:lnTo>
                  <a:lnTo>
                    <a:pt x="0" y="1290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01" name="object 901"/>
            <p:cNvSpPr/>
            <p:nvPr/>
          </p:nvSpPr>
          <p:spPr>
            <a:xfrm>
              <a:off x="8799683" y="1360834"/>
              <a:ext cx="73025" cy="145415"/>
            </a:xfrm>
            <a:custGeom>
              <a:avLst/>
              <a:gdLst/>
              <a:ahLst/>
              <a:cxnLst/>
              <a:rect l="l" t="t" r="r" b="b"/>
              <a:pathLst>
                <a:path w="73025" h="145415">
                  <a:moveTo>
                    <a:pt x="72613" y="145226"/>
                  </a:moveTo>
                  <a:lnTo>
                    <a:pt x="0" y="14522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45226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02" name="object 902"/>
            <p:cNvSpPr/>
            <p:nvPr/>
          </p:nvSpPr>
          <p:spPr>
            <a:xfrm>
              <a:off x="8799683" y="1360834"/>
              <a:ext cx="73025" cy="145415"/>
            </a:xfrm>
            <a:custGeom>
              <a:avLst/>
              <a:gdLst/>
              <a:ahLst/>
              <a:cxnLst/>
              <a:rect l="l" t="t" r="r" b="b"/>
              <a:pathLst>
                <a:path w="73025" h="145415">
                  <a:moveTo>
                    <a:pt x="0" y="0"/>
                  </a:moveTo>
                  <a:lnTo>
                    <a:pt x="72613" y="0"/>
                  </a:lnTo>
                  <a:lnTo>
                    <a:pt x="72613" y="145226"/>
                  </a:lnTo>
                  <a:lnTo>
                    <a:pt x="0" y="14522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03" name="object 903"/>
            <p:cNvSpPr/>
            <p:nvPr/>
          </p:nvSpPr>
          <p:spPr>
            <a:xfrm>
              <a:off x="8719002" y="1465720"/>
              <a:ext cx="73025" cy="137160"/>
            </a:xfrm>
            <a:custGeom>
              <a:avLst/>
              <a:gdLst/>
              <a:ahLst/>
              <a:cxnLst/>
              <a:rect l="l" t="t" r="r" b="b"/>
              <a:pathLst>
                <a:path w="73025" h="137159">
                  <a:moveTo>
                    <a:pt x="72613" y="137158"/>
                  </a:moveTo>
                  <a:lnTo>
                    <a:pt x="0" y="137158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37158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04" name="object 904"/>
            <p:cNvSpPr/>
            <p:nvPr/>
          </p:nvSpPr>
          <p:spPr>
            <a:xfrm>
              <a:off x="8719002" y="1465720"/>
              <a:ext cx="73025" cy="137160"/>
            </a:xfrm>
            <a:custGeom>
              <a:avLst/>
              <a:gdLst/>
              <a:ahLst/>
              <a:cxnLst/>
              <a:rect l="l" t="t" r="r" b="b"/>
              <a:pathLst>
                <a:path w="73025" h="137159">
                  <a:moveTo>
                    <a:pt x="0" y="0"/>
                  </a:moveTo>
                  <a:lnTo>
                    <a:pt x="72613" y="0"/>
                  </a:lnTo>
                  <a:lnTo>
                    <a:pt x="72613" y="137158"/>
                  </a:lnTo>
                  <a:lnTo>
                    <a:pt x="0" y="13715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05" name="object 905"/>
            <p:cNvSpPr/>
            <p:nvPr/>
          </p:nvSpPr>
          <p:spPr>
            <a:xfrm>
              <a:off x="8646388" y="1554470"/>
              <a:ext cx="73025" cy="137160"/>
            </a:xfrm>
            <a:custGeom>
              <a:avLst/>
              <a:gdLst/>
              <a:ahLst/>
              <a:cxnLst/>
              <a:rect l="l" t="t" r="r" b="b"/>
              <a:pathLst>
                <a:path w="73025" h="137160">
                  <a:moveTo>
                    <a:pt x="72613" y="137158"/>
                  </a:moveTo>
                  <a:lnTo>
                    <a:pt x="0" y="137158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37158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06" name="object 906"/>
            <p:cNvSpPr/>
            <p:nvPr/>
          </p:nvSpPr>
          <p:spPr>
            <a:xfrm>
              <a:off x="8646388" y="1554470"/>
              <a:ext cx="73025" cy="137160"/>
            </a:xfrm>
            <a:custGeom>
              <a:avLst/>
              <a:gdLst/>
              <a:ahLst/>
              <a:cxnLst/>
              <a:rect l="l" t="t" r="r" b="b"/>
              <a:pathLst>
                <a:path w="73025" h="137160">
                  <a:moveTo>
                    <a:pt x="0" y="0"/>
                  </a:moveTo>
                  <a:lnTo>
                    <a:pt x="72613" y="0"/>
                  </a:lnTo>
                  <a:lnTo>
                    <a:pt x="72613" y="137158"/>
                  </a:lnTo>
                  <a:lnTo>
                    <a:pt x="0" y="13715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07" name="object 907"/>
            <p:cNvSpPr/>
            <p:nvPr/>
          </p:nvSpPr>
          <p:spPr>
            <a:xfrm>
              <a:off x="8565706" y="1619015"/>
              <a:ext cx="73025" cy="129539"/>
            </a:xfrm>
            <a:custGeom>
              <a:avLst/>
              <a:gdLst/>
              <a:ahLst/>
              <a:cxnLst/>
              <a:rect l="l" t="t" r="r" b="b"/>
              <a:pathLst>
                <a:path w="73025" h="129539">
                  <a:moveTo>
                    <a:pt x="72613" y="129090"/>
                  </a:moveTo>
                  <a:lnTo>
                    <a:pt x="0" y="1290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29090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08" name="object 908"/>
            <p:cNvSpPr/>
            <p:nvPr/>
          </p:nvSpPr>
          <p:spPr>
            <a:xfrm>
              <a:off x="8565706" y="1619015"/>
              <a:ext cx="73025" cy="129539"/>
            </a:xfrm>
            <a:custGeom>
              <a:avLst/>
              <a:gdLst/>
              <a:ahLst/>
              <a:cxnLst/>
              <a:rect l="l" t="t" r="r" b="b"/>
              <a:pathLst>
                <a:path w="73025" h="129539">
                  <a:moveTo>
                    <a:pt x="0" y="0"/>
                  </a:moveTo>
                  <a:lnTo>
                    <a:pt x="72613" y="0"/>
                  </a:lnTo>
                  <a:lnTo>
                    <a:pt x="72613" y="129090"/>
                  </a:lnTo>
                  <a:lnTo>
                    <a:pt x="0" y="1290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09" name="object 909"/>
            <p:cNvSpPr/>
            <p:nvPr/>
          </p:nvSpPr>
          <p:spPr>
            <a:xfrm>
              <a:off x="8493093" y="1707765"/>
              <a:ext cx="73025" cy="266700"/>
            </a:xfrm>
            <a:custGeom>
              <a:avLst/>
              <a:gdLst/>
              <a:ahLst/>
              <a:cxnLst/>
              <a:rect l="l" t="t" r="r" b="b"/>
              <a:pathLst>
                <a:path w="73025" h="266700">
                  <a:moveTo>
                    <a:pt x="72613" y="266249"/>
                  </a:moveTo>
                  <a:lnTo>
                    <a:pt x="0" y="26624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66249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10" name="object 910"/>
            <p:cNvSpPr/>
            <p:nvPr/>
          </p:nvSpPr>
          <p:spPr>
            <a:xfrm>
              <a:off x="8493093" y="1707765"/>
              <a:ext cx="73025" cy="266700"/>
            </a:xfrm>
            <a:custGeom>
              <a:avLst/>
              <a:gdLst/>
              <a:ahLst/>
              <a:cxnLst/>
              <a:rect l="l" t="t" r="r" b="b"/>
              <a:pathLst>
                <a:path w="73025" h="266700">
                  <a:moveTo>
                    <a:pt x="0" y="0"/>
                  </a:moveTo>
                  <a:lnTo>
                    <a:pt x="72613" y="0"/>
                  </a:lnTo>
                  <a:lnTo>
                    <a:pt x="72613" y="266249"/>
                  </a:lnTo>
                  <a:lnTo>
                    <a:pt x="0" y="26624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11" name="object 911"/>
            <p:cNvSpPr/>
            <p:nvPr/>
          </p:nvSpPr>
          <p:spPr>
            <a:xfrm>
              <a:off x="8420480" y="1836856"/>
              <a:ext cx="73025" cy="250190"/>
            </a:xfrm>
            <a:custGeom>
              <a:avLst/>
              <a:gdLst/>
              <a:ahLst/>
              <a:cxnLst/>
              <a:rect l="l" t="t" r="r" b="b"/>
              <a:pathLst>
                <a:path w="73025" h="250189">
                  <a:moveTo>
                    <a:pt x="72613" y="250113"/>
                  </a:moveTo>
                  <a:lnTo>
                    <a:pt x="0" y="25011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50113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12" name="object 912"/>
            <p:cNvSpPr/>
            <p:nvPr/>
          </p:nvSpPr>
          <p:spPr>
            <a:xfrm>
              <a:off x="8420480" y="1836856"/>
              <a:ext cx="73025" cy="250190"/>
            </a:xfrm>
            <a:custGeom>
              <a:avLst/>
              <a:gdLst/>
              <a:ahLst/>
              <a:cxnLst/>
              <a:rect l="l" t="t" r="r" b="b"/>
              <a:pathLst>
                <a:path w="73025" h="250189">
                  <a:moveTo>
                    <a:pt x="0" y="0"/>
                  </a:moveTo>
                  <a:lnTo>
                    <a:pt x="72613" y="0"/>
                  </a:lnTo>
                  <a:lnTo>
                    <a:pt x="72613" y="250113"/>
                  </a:lnTo>
                  <a:lnTo>
                    <a:pt x="0" y="25011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13" name="object 913"/>
            <p:cNvSpPr/>
            <p:nvPr/>
          </p:nvSpPr>
          <p:spPr>
            <a:xfrm>
              <a:off x="8339798" y="1869129"/>
              <a:ext cx="73025" cy="250190"/>
            </a:xfrm>
            <a:custGeom>
              <a:avLst/>
              <a:gdLst/>
              <a:ahLst/>
              <a:cxnLst/>
              <a:rect l="l" t="t" r="r" b="b"/>
              <a:pathLst>
                <a:path w="73025" h="250189">
                  <a:moveTo>
                    <a:pt x="72613" y="250113"/>
                  </a:moveTo>
                  <a:lnTo>
                    <a:pt x="0" y="25011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50113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14" name="object 914"/>
            <p:cNvSpPr/>
            <p:nvPr/>
          </p:nvSpPr>
          <p:spPr>
            <a:xfrm>
              <a:off x="8339798" y="1869129"/>
              <a:ext cx="73025" cy="250190"/>
            </a:xfrm>
            <a:custGeom>
              <a:avLst/>
              <a:gdLst/>
              <a:ahLst/>
              <a:cxnLst/>
              <a:rect l="l" t="t" r="r" b="b"/>
              <a:pathLst>
                <a:path w="73025" h="250189">
                  <a:moveTo>
                    <a:pt x="0" y="0"/>
                  </a:moveTo>
                  <a:lnTo>
                    <a:pt x="72613" y="0"/>
                  </a:lnTo>
                  <a:lnTo>
                    <a:pt x="72613" y="250113"/>
                  </a:lnTo>
                  <a:lnTo>
                    <a:pt x="0" y="25011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15" name="object 915"/>
            <p:cNvSpPr/>
            <p:nvPr/>
          </p:nvSpPr>
          <p:spPr>
            <a:xfrm>
              <a:off x="8267184" y="1901401"/>
              <a:ext cx="73025" cy="250190"/>
            </a:xfrm>
            <a:custGeom>
              <a:avLst/>
              <a:gdLst/>
              <a:ahLst/>
              <a:cxnLst/>
              <a:rect l="l" t="t" r="r" b="b"/>
              <a:pathLst>
                <a:path w="73025" h="250189">
                  <a:moveTo>
                    <a:pt x="72613" y="250113"/>
                  </a:moveTo>
                  <a:lnTo>
                    <a:pt x="0" y="25011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50113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16" name="object 916"/>
            <p:cNvSpPr/>
            <p:nvPr/>
          </p:nvSpPr>
          <p:spPr>
            <a:xfrm>
              <a:off x="8267184" y="1901401"/>
              <a:ext cx="73025" cy="250190"/>
            </a:xfrm>
            <a:custGeom>
              <a:avLst/>
              <a:gdLst/>
              <a:ahLst/>
              <a:cxnLst/>
              <a:rect l="l" t="t" r="r" b="b"/>
              <a:pathLst>
                <a:path w="73025" h="250189">
                  <a:moveTo>
                    <a:pt x="0" y="0"/>
                  </a:moveTo>
                  <a:lnTo>
                    <a:pt x="72613" y="0"/>
                  </a:lnTo>
                  <a:lnTo>
                    <a:pt x="72613" y="250113"/>
                  </a:lnTo>
                  <a:lnTo>
                    <a:pt x="0" y="25011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17" name="object 917"/>
            <p:cNvSpPr/>
            <p:nvPr/>
          </p:nvSpPr>
          <p:spPr>
            <a:xfrm>
              <a:off x="8186502" y="2038560"/>
              <a:ext cx="73025" cy="242570"/>
            </a:xfrm>
            <a:custGeom>
              <a:avLst/>
              <a:gdLst/>
              <a:ahLst/>
              <a:cxnLst/>
              <a:rect l="l" t="t" r="r" b="b"/>
              <a:pathLst>
                <a:path w="73025" h="242569">
                  <a:moveTo>
                    <a:pt x="72613" y="242044"/>
                  </a:moveTo>
                  <a:lnTo>
                    <a:pt x="0" y="242044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42044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18" name="object 918"/>
            <p:cNvSpPr/>
            <p:nvPr/>
          </p:nvSpPr>
          <p:spPr>
            <a:xfrm>
              <a:off x="8186502" y="2038560"/>
              <a:ext cx="73025" cy="242570"/>
            </a:xfrm>
            <a:custGeom>
              <a:avLst/>
              <a:gdLst/>
              <a:ahLst/>
              <a:cxnLst/>
              <a:rect l="l" t="t" r="r" b="b"/>
              <a:pathLst>
                <a:path w="73025" h="242569">
                  <a:moveTo>
                    <a:pt x="0" y="0"/>
                  </a:moveTo>
                  <a:lnTo>
                    <a:pt x="72613" y="0"/>
                  </a:lnTo>
                  <a:lnTo>
                    <a:pt x="72613" y="242044"/>
                  </a:lnTo>
                  <a:lnTo>
                    <a:pt x="0" y="24204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19" name="object 919"/>
            <p:cNvSpPr/>
            <p:nvPr/>
          </p:nvSpPr>
          <p:spPr>
            <a:xfrm>
              <a:off x="8113889" y="2086969"/>
              <a:ext cx="73025" cy="242570"/>
            </a:xfrm>
            <a:custGeom>
              <a:avLst/>
              <a:gdLst/>
              <a:ahLst/>
              <a:cxnLst/>
              <a:rect l="l" t="t" r="r" b="b"/>
              <a:pathLst>
                <a:path w="73025" h="242569">
                  <a:moveTo>
                    <a:pt x="72613" y="242044"/>
                  </a:moveTo>
                  <a:lnTo>
                    <a:pt x="0" y="242044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42044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20" name="object 920"/>
            <p:cNvSpPr/>
            <p:nvPr/>
          </p:nvSpPr>
          <p:spPr>
            <a:xfrm>
              <a:off x="8113889" y="2086969"/>
              <a:ext cx="73025" cy="242570"/>
            </a:xfrm>
            <a:custGeom>
              <a:avLst/>
              <a:gdLst/>
              <a:ahLst/>
              <a:cxnLst/>
              <a:rect l="l" t="t" r="r" b="b"/>
              <a:pathLst>
                <a:path w="73025" h="242569">
                  <a:moveTo>
                    <a:pt x="0" y="0"/>
                  </a:moveTo>
                  <a:lnTo>
                    <a:pt x="72613" y="0"/>
                  </a:lnTo>
                  <a:lnTo>
                    <a:pt x="72613" y="242044"/>
                  </a:lnTo>
                  <a:lnTo>
                    <a:pt x="0" y="24204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21" name="object 921"/>
            <p:cNvSpPr/>
            <p:nvPr/>
          </p:nvSpPr>
          <p:spPr>
            <a:xfrm>
              <a:off x="8033207" y="2159583"/>
              <a:ext cx="73025" cy="234315"/>
            </a:xfrm>
            <a:custGeom>
              <a:avLst/>
              <a:gdLst/>
              <a:ahLst/>
              <a:cxnLst/>
              <a:rect l="l" t="t" r="r" b="b"/>
              <a:pathLst>
                <a:path w="73025" h="234314">
                  <a:moveTo>
                    <a:pt x="72613" y="233976"/>
                  </a:moveTo>
                  <a:lnTo>
                    <a:pt x="0" y="23397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33976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22" name="object 922"/>
            <p:cNvSpPr/>
            <p:nvPr/>
          </p:nvSpPr>
          <p:spPr>
            <a:xfrm>
              <a:off x="8033207" y="2159583"/>
              <a:ext cx="73025" cy="234315"/>
            </a:xfrm>
            <a:custGeom>
              <a:avLst/>
              <a:gdLst/>
              <a:ahLst/>
              <a:cxnLst/>
              <a:rect l="l" t="t" r="r" b="b"/>
              <a:pathLst>
                <a:path w="73025" h="234314">
                  <a:moveTo>
                    <a:pt x="0" y="0"/>
                  </a:moveTo>
                  <a:lnTo>
                    <a:pt x="72613" y="0"/>
                  </a:lnTo>
                  <a:lnTo>
                    <a:pt x="72613" y="233976"/>
                  </a:lnTo>
                  <a:lnTo>
                    <a:pt x="0" y="23397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23" name="object 923"/>
            <p:cNvSpPr/>
            <p:nvPr/>
          </p:nvSpPr>
          <p:spPr>
            <a:xfrm>
              <a:off x="7960594" y="2183787"/>
              <a:ext cx="73025" cy="226060"/>
            </a:xfrm>
            <a:custGeom>
              <a:avLst/>
              <a:gdLst/>
              <a:ahLst/>
              <a:cxnLst/>
              <a:rect l="l" t="t" r="r" b="b"/>
              <a:pathLst>
                <a:path w="73025" h="226060">
                  <a:moveTo>
                    <a:pt x="72613" y="225908"/>
                  </a:moveTo>
                  <a:lnTo>
                    <a:pt x="0" y="225908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25908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24" name="object 924"/>
            <p:cNvSpPr/>
            <p:nvPr/>
          </p:nvSpPr>
          <p:spPr>
            <a:xfrm>
              <a:off x="7960594" y="2183787"/>
              <a:ext cx="73025" cy="226060"/>
            </a:xfrm>
            <a:custGeom>
              <a:avLst/>
              <a:gdLst/>
              <a:ahLst/>
              <a:cxnLst/>
              <a:rect l="l" t="t" r="r" b="b"/>
              <a:pathLst>
                <a:path w="73025" h="226060">
                  <a:moveTo>
                    <a:pt x="0" y="0"/>
                  </a:moveTo>
                  <a:lnTo>
                    <a:pt x="72613" y="0"/>
                  </a:lnTo>
                  <a:lnTo>
                    <a:pt x="72613" y="225908"/>
                  </a:lnTo>
                  <a:lnTo>
                    <a:pt x="0" y="225908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25" name="object 925"/>
            <p:cNvSpPr/>
            <p:nvPr/>
          </p:nvSpPr>
          <p:spPr>
            <a:xfrm>
              <a:off x="7879913" y="2216060"/>
              <a:ext cx="73025" cy="218440"/>
            </a:xfrm>
            <a:custGeom>
              <a:avLst/>
              <a:gdLst/>
              <a:ahLst/>
              <a:cxnLst/>
              <a:rect l="l" t="t" r="r" b="b"/>
              <a:pathLst>
                <a:path w="73025" h="218439">
                  <a:moveTo>
                    <a:pt x="72613" y="217840"/>
                  </a:moveTo>
                  <a:lnTo>
                    <a:pt x="0" y="21784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17840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26" name="object 926"/>
            <p:cNvSpPr/>
            <p:nvPr/>
          </p:nvSpPr>
          <p:spPr>
            <a:xfrm>
              <a:off x="7879913" y="2216060"/>
              <a:ext cx="73025" cy="218440"/>
            </a:xfrm>
            <a:custGeom>
              <a:avLst/>
              <a:gdLst/>
              <a:ahLst/>
              <a:cxnLst/>
              <a:rect l="l" t="t" r="r" b="b"/>
              <a:pathLst>
                <a:path w="73025" h="218439">
                  <a:moveTo>
                    <a:pt x="0" y="0"/>
                  </a:moveTo>
                  <a:lnTo>
                    <a:pt x="72613" y="0"/>
                  </a:lnTo>
                  <a:lnTo>
                    <a:pt x="72613" y="217840"/>
                  </a:lnTo>
                  <a:lnTo>
                    <a:pt x="0" y="21784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27" name="object 927"/>
            <p:cNvSpPr/>
            <p:nvPr/>
          </p:nvSpPr>
          <p:spPr>
            <a:xfrm>
              <a:off x="7807298" y="2248332"/>
              <a:ext cx="73025" cy="218440"/>
            </a:xfrm>
            <a:custGeom>
              <a:avLst/>
              <a:gdLst/>
              <a:ahLst/>
              <a:cxnLst/>
              <a:rect l="l" t="t" r="r" b="b"/>
              <a:pathLst>
                <a:path w="73025" h="218439">
                  <a:moveTo>
                    <a:pt x="72613" y="217840"/>
                  </a:moveTo>
                  <a:lnTo>
                    <a:pt x="0" y="21784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17840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28" name="object 928"/>
            <p:cNvSpPr/>
            <p:nvPr/>
          </p:nvSpPr>
          <p:spPr>
            <a:xfrm>
              <a:off x="7807298" y="2248332"/>
              <a:ext cx="73025" cy="218440"/>
            </a:xfrm>
            <a:custGeom>
              <a:avLst/>
              <a:gdLst/>
              <a:ahLst/>
              <a:cxnLst/>
              <a:rect l="l" t="t" r="r" b="b"/>
              <a:pathLst>
                <a:path w="73025" h="218439">
                  <a:moveTo>
                    <a:pt x="0" y="0"/>
                  </a:moveTo>
                  <a:lnTo>
                    <a:pt x="72613" y="0"/>
                  </a:lnTo>
                  <a:lnTo>
                    <a:pt x="72613" y="217840"/>
                  </a:lnTo>
                  <a:lnTo>
                    <a:pt x="0" y="21784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29" name="object 929"/>
            <p:cNvSpPr/>
            <p:nvPr/>
          </p:nvSpPr>
          <p:spPr>
            <a:xfrm>
              <a:off x="7726617" y="2280605"/>
              <a:ext cx="73025" cy="210185"/>
            </a:xfrm>
            <a:custGeom>
              <a:avLst/>
              <a:gdLst/>
              <a:ahLst/>
              <a:cxnLst/>
              <a:rect l="l" t="t" r="r" b="b"/>
              <a:pathLst>
                <a:path w="73025" h="210185">
                  <a:moveTo>
                    <a:pt x="72613" y="209772"/>
                  </a:moveTo>
                  <a:lnTo>
                    <a:pt x="0" y="20977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09772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30" name="object 930"/>
            <p:cNvSpPr/>
            <p:nvPr/>
          </p:nvSpPr>
          <p:spPr>
            <a:xfrm>
              <a:off x="7726617" y="2280605"/>
              <a:ext cx="73025" cy="210185"/>
            </a:xfrm>
            <a:custGeom>
              <a:avLst/>
              <a:gdLst/>
              <a:ahLst/>
              <a:cxnLst/>
              <a:rect l="l" t="t" r="r" b="b"/>
              <a:pathLst>
                <a:path w="73025" h="210185">
                  <a:moveTo>
                    <a:pt x="0" y="0"/>
                  </a:moveTo>
                  <a:lnTo>
                    <a:pt x="72613" y="0"/>
                  </a:lnTo>
                  <a:lnTo>
                    <a:pt x="72613" y="209772"/>
                  </a:lnTo>
                  <a:lnTo>
                    <a:pt x="0" y="20977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31" name="object 931"/>
            <p:cNvSpPr/>
            <p:nvPr/>
          </p:nvSpPr>
          <p:spPr>
            <a:xfrm>
              <a:off x="7654004" y="2312878"/>
              <a:ext cx="73025" cy="210185"/>
            </a:xfrm>
            <a:custGeom>
              <a:avLst/>
              <a:gdLst/>
              <a:ahLst/>
              <a:cxnLst/>
              <a:rect l="l" t="t" r="r" b="b"/>
              <a:pathLst>
                <a:path w="73025" h="210185">
                  <a:moveTo>
                    <a:pt x="72613" y="209772"/>
                  </a:moveTo>
                  <a:lnTo>
                    <a:pt x="0" y="20977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209772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32" name="object 932"/>
            <p:cNvSpPr/>
            <p:nvPr/>
          </p:nvSpPr>
          <p:spPr>
            <a:xfrm>
              <a:off x="7654004" y="2312878"/>
              <a:ext cx="73025" cy="210185"/>
            </a:xfrm>
            <a:custGeom>
              <a:avLst/>
              <a:gdLst/>
              <a:ahLst/>
              <a:cxnLst/>
              <a:rect l="l" t="t" r="r" b="b"/>
              <a:pathLst>
                <a:path w="73025" h="210185">
                  <a:moveTo>
                    <a:pt x="0" y="0"/>
                  </a:moveTo>
                  <a:lnTo>
                    <a:pt x="72613" y="0"/>
                  </a:lnTo>
                  <a:lnTo>
                    <a:pt x="72613" y="209772"/>
                  </a:lnTo>
                  <a:lnTo>
                    <a:pt x="0" y="20977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33" name="object 933"/>
            <p:cNvSpPr/>
            <p:nvPr/>
          </p:nvSpPr>
          <p:spPr>
            <a:xfrm>
              <a:off x="7573322" y="2361287"/>
              <a:ext cx="73025" cy="193675"/>
            </a:xfrm>
            <a:custGeom>
              <a:avLst/>
              <a:gdLst/>
              <a:ahLst/>
              <a:cxnLst/>
              <a:rect l="l" t="t" r="r" b="b"/>
              <a:pathLst>
                <a:path w="73025" h="193675">
                  <a:moveTo>
                    <a:pt x="72613" y="193635"/>
                  </a:moveTo>
                  <a:lnTo>
                    <a:pt x="0" y="19363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93635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34" name="object 934"/>
            <p:cNvSpPr/>
            <p:nvPr/>
          </p:nvSpPr>
          <p:spPr>
            <a:xfrm>
              <a:off x="7573322" y="2361287"/>
              <a:ext cx="73025" cy="193675"/>
            </a:xfrm>
            <a:custGeom>
              <a:avLst/>
              <a:gdLst/>
              <a:ahLst/>
              <a:cxnLst/>
              <a:rect l="l" t="t" r="r" b="b"/>
              <a:pathLst>
                <a:path w="73025" h="193675">
                  <a:moveTo>
                    <a:pt x="0" y="0"/>
                  </a:moveTo>
                  <a:lnTo>
                    <a:pt x="72613" y="0"/>
                  </a:lnTo>
                  <a:lnTo>
                    <a:pt x="72613" y="193635"/>
                  </a:lnTo>
                  <a:lnTo>
                    <a:pt x="0" y="19363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35" name="object 935"/>
            <p:cNvSpPr/>
            <p:nvPr/>
          </p:nvSpPr>
          <p:spPr>
            <a:xfrm>
              <a:off x="7500709" y="2401628"/>
              <a:ext cx="73025" cy="186055"/>
            </a:xfrm>
            <a:custGeom>
              <a:avLst/>
              <a:gdLst/>
              <a:ahLst/>
              <a:cxnLst/>
              <a:rect l="l" t="t" r="r" b="b"/>
              <a:pathLst>
                <a:path w="73025" h="186055">
                  <a:moveTo>
                    <a:pt x="72613" y="185567"/>
                  </a:moveTo>
                  <a:lnTo>
                    <a:pt x="0" y="18556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85567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36" name="object 936"/>
            <p:cNvSpPr/>
            <p:nvPr/>
          </p:nvSpPr>
          <p:spPr>
            <a:xfrm>
              <a:off x="7500709" y="2401628"/>
              <a:ext cx="73025" cy="186055"/>
            </a:xfrm>
            <a:custGeom>
              <a:avLst/>
              <a:gdLst/>
              <a:ahLst/>
              <a:cxnLst/>
              <a:rect l="l" t="t" r="r" b="b"/>
              <a:pathLst>
                <a:path w="73025" h="186055">
                  <a:moveTo>
                    <a:pt x="0" y="0"/>
                  </a:moveTo>
                  <a:lnTo>
                    <a:pt x="72613" y="0"/>
                  </a:lnTo>
                  <a:lnTo>
                    <a:pt x="72613" y="185567"/>
                  </a:lnTo>
                  <a:lnTo>
                    <a:pt x="0" y="18556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37" name="object 937"/>
            <p:cNvSpPr/>
            <p:nvPr/>
          </p:nvSpPr>
          <p:spPr>
            <a:xfrm>
              <a:off x="7428095" y="2433900"/>
              <a:ext cx="73025" cy="177800"/>
            </a:xfrm>
            <a:custGeom>
              <a:avLst/>
              <a:gdLst/>
              <a:ahLst/>
              <a:cxnLst/>
              <a:rect l="l" t="t" r="r" b="b"/>
              <a:pathLst>
                <a:path w="73025" h="177800">
                  <a:moveTo>
                    <a:pt x="72613" y="177499"/>
                  </a:moveTo>
                  <a:lnTo>
                    <a:pt x="0" y="17749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77499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38" name="object 938"/>
            <p:cNvSpPr/>
            <p:nvPr/>
          </p:nvSpPr>
          <p:spPr>
            <a:xfrm>
              <a:off x="7428095" y="2433900"/>
              <a:ext cx="73025" cy="177800"/>
            </a:xfrm>
            <a:custGeom>
              <a:avLst/>
              <a:gdLst/>
              <a:ahLst/>
              <a:cxnLst/>
              <a:rect l="l" t="t" r="r" b="b"/>
              <a:pathLst>
                <a:path w="73025" h="177800">
                  <a:moveTo>
                    <a:pt x="0" y="0"/>
                  </a:moveTo>
                  <a:lnTo>
                    <a:pt x="72613" y="0"/>
                  </a:lnTo>
                  <a:lnTo>
                    <a:pt x="72613" y="177499"/>
                  </a:lnTo>
                  <a:lnTo>
                    <a:pt x="0" y="17749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39" name="object 939"/>
            <p:cNvSpPr/>
            <p:nvPr/>
          </p:nvSpPr>
          <p:spPr>
            <a:xfrm>
              <a:off x="7347413" y="2474241"/>
              <a:ext cx="73025" cy="169545"/>
            </a:xfrm>
            <a:custGeom>
              <a:avLst/>
              <a:gdLst/>
              <a:ahLst/>
              <a:cxnLst/>
              <a:rect l="l" t="t" r="r" b="b"/>
              <a:pathLst>
                <a:path w="73025" h="169544">
                  <a:moveTo>
                    <a:pt x="72613" y="169431"/>
                  </a:moveTo>
                  <a:lnTo>
                    <a:pt x="0" y="16943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6943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40" name="object 940"/>
            <p:cNvSpPr/>
            <p:nvPr/>
          </p:nvSpPr>
          <p:spPr>
            <a:xfrm>
              <a:off x="7347413" y="2474241"/>
              <a:ext cx="73025" cy="169545"/>
            </a:xfrm>
            <a:custGeom>
              <a:avLst/>
              <a:gdLst/>
              <a:ahLst/>
              <a:cxnLst/>
              <a:rect l="l" t="t" r="r" b="b"/>
              <a:pathLst>
                <a:path w="73025" h="169544">
                  <a:moveTo>
                    <a:pt x="0" y="0"/>
                  </a:moveTo>
                  <a:lnTo>
                    <a:pt x="72613" y="0"/>
                  </a:lnTo>
                  <a:lnTo>
                    <a:pt x="72613" y="169431"/>
                  </a:lnTo>
                  <a:lnTo>
                    <a:pt x="0" y="16943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41" name="object 941"/>
            <p:cNvSpPr/>
            <p:nvPr/>
          </p:nvSpPr>
          <p:spPr>
            <a:xfrm>
              <a:off x="7274800" y="2522650"/>
              <a:ext cx="73025" cy="161925"/>
            </a:xfrm>
            <a:custGeom>
              <a:avLst/>
              <a:gdLst/>
              <a:ahLst/>
              <a:cxnLst/>
              <a:rect l="l" t="t" r="r" b="b"/>
              <a:pathLst>
                <a:path w="73025" h="161925">
                  <a:moveTo>
                    <a:pt x="72613" y="161363"/>
                  </a:moveTo>
                  <a:lnTo>
                    <a:pt x="0" y="16136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61363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42" name="object 942"/>
            <p:cNvSpPr/>
            <p:nvPr/>
          </p:nvSpPr>
          <p:spPr>
            <a:xfrm>
              <a:off x="7274800" y="2522650"/>
              <a:ext cx="73025" cy="161925"/>
            </a:xfrm>
            <a:custGeom>
              <a:avLst/>
              <a:gdLst/>
              <a:ahLst/>
              <a:cxnLst/>
              <a:rect l="l" t="t" r="r" b="b"/>
              <a:pathLst>
                <a:path w="73025" h="161925">
                  <a:moveTo>
                    <a:pt x="0" y="0"/>
                  </a:moveTo>
                  <a:lnTo>
                    <a:pt x="72613" y="0"/>
                  </a:lnTo>
                  <a:lnTo>
                    <a:pt x="72613" y="161363"/>
                  </a:lnTo>
                  <a:lnTo>
                    <a:pt x="0" y="16136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43" name="object 943"/>
            <p:cNvSpPr/>
            <p:nvPr/>
          </p:nvSpPr>
          <p:spPr>
            <a:xfrm>
              <a:off x="7194118" y="2562991"/>
              <a:ext cx="73025" cy="153670"/>
            </a:xfrm>
            <a:custGeom>
              <a:avLst/>
              <a:gdLst/>
              <a:ahLst/>
              <a:cxnLst/>
              <a:rect l="l" t="t" r="r" b="b"/>
              <a:pathLst>
                <a:path w="73025" h="153669">
                  <a:moveTo>
                    <a:pt x="72613" y="153295"/>
                  </a:moveTo>
                  <a:lnTo>
                    <a:pt x="0" y="153295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53295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44" name="object 944"/>
            <p:cNvSpPr/>
            <p:nvPr/>
          </p:nvSpPr>
          <p:spPr>
            <a:xfrm>
              <a:off x="7194118" y="2562991"/>
              <a:ext cx="73025" cy="153670"/>
            </a:xfrm>
            <a:custGeom>
              <a:avLst/>
              <a:gdLst/>
              <a:ahLst/>
              <a:cxnLst/>
              <a:rect l="l" t="t" r="r" b="b"/>
              <a:pathLst>
                <a:path w="73025" h="153669">
                  <a:moveTo>
                    <a:pt x="0" y="0"/>
                  </a:moveTo>
                  <a:lnTo>
                    <a:pt x="72613" y="0"/>
                  </a:lnTo>
                  <a:lnTo>
                    <a:pt x="72613" y="153295"/>
                  </a:lnTo>
                  <a:lnTo>
                    <a:pt x="0" y="153295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45" name="object 945"/>
            <p:cNvSpPr/>
            <p:nvPr/>
          </p:nvSpPr>
          <p:spPr>
            <a:xfrm>
              <a:off x="7121505" y="2611400"/>
              <a:ext cx="73025" cy="145415"/>
            </a:xfrm>
            <a:custGeom>
              <a:avLst/>
              <a:gdLst/>
              <a:ahLst/>
              <a:cxnLst/>
              <a:rect l="l" t="t" r="r" b="b"/>
              <a:pathLst>
                <a:path w="73025" h="145414">
                  <a:moveTo>
                    <a:pt x="72613" y="145226"/>
                  </a:moveTo>
                  <a:lnTo>
                    <a:pt x="0" y="14522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45226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46" name="object 946"/>
            <p:cNvSpPr/>
            <p:nvPr/>
          </p:nvSpPr>
          <p:spPr>
            <a:xfrm>
              <a:off x="7121505" y="2611400"/>
              <a:ext cx="73025" cy="145415"/>
            </a:xfrm>
            <a:custGeom>
              <a:avLst/>
              <a:gdLst/>
              <a:ahLst/>
              <a:cxnLst/>
              <a:rect l="l" t="t" r="r" b="b"/>
              <a:pathLst>
                <a:path w="73025" h="145414">
                  <a:moveTo>
                    <a:pt x="0" y="0"/>
                  </a:moveTo>
                  <a:lnTo>
                    <a:pt x="72613" y="0"/>
                  </a:lnTo>
                  <a:lnTo>
                    <a:pt x="72613" y="145226"/>
                  </a:lnTo>
                  <a:lnTo>
                    <a:pt x="0" y="14522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47" name="object 947"/>
            <p:cNvSpPr/>
            <p:nvPr/>
          </p:nvSpPr>
          <p:spPr>
            <a:xfrm>
              <a:off x="7040823" y="2675945"/>
              <a:ext cx="73025" cy="129539"/>
            </a:xfrm>
            <a:custGeom>
              <a:avLst/>
              <a:gdLst/>
              <a:ahLst/>
              <a:cxnLst/>
              <a:rect l="l" t="t" r="r" b="b"/>
              <a:pathLst>
                <a:path w="73025" h="129539">
                  <a:moveTo>
                    <a:pt x="72613" y="129090"/>
                  </a:moveTo>
                  <a:lnTo>
                    <a:pt x="0" y="129090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29090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48" name="object 948"/>
            <p:cNvSpPr/>
            <p:nvPr/>
          </p:nvSpPr>
          <p:spPr>
            <a:xfrm>
              <a:off x="7040823" y="2675945"/>
              <a:ext cx="73025" cy="129539"/>
            </a:xfrm>
            <a:custGeom>
              <a:avLst/>
              <a:gdLst/>
              <a:ahLst/>
              <a:cxnLst/>
              <a:rect l="l" t="t" r="r" b="b"/>
              <a:pathLst>
                <a:path w="73025" h="129539">
                  <a:moveTo>
                    <a:pt x="0" y="0"/>
                  </a:moveTo>
                  <a:lnTo>
                    <a:pt x="72613" y="0"/>
                  </a:lnTo>
                  <a:lnTo>
                    <a:pt x="72613" y="129090"/>
                  </a:lnTo>
                  <a:lnTo>
                    <a:pt x="0" y="12909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49" name="object 949"/>
            <p:cNvSpPr/>
            <p:nvPr/>
          </p:nvSpPr>
          <p:spPr>
            <a:xfrm>
              <a:off x="6960141" y="2740490"/>
              <a:ext cx="73025" cy="121285"/>
            </a:xfrm>
            <a:custGeom>
              <a:avLst/>
              <a:gdLst/>
              <a:ahLst/>
              <a:cxnLst/>
              <a:rect l="l" t="t" r="r" b="b"/>
              <a:pathLst>
                <a:path w="73025" h="121285">
                  <a:moveTo>
                    <a:pt x="72613" y="121022"/>
                  </a:moveTo>
                  <a:lnTo>
                    <a:pt x="0" y="121022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21022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50" name="object 950"/>
            <p:cNvSpPr/>
            <p:nvPr/>
          </p:nvSpPr>
          <p:spPr>
            <a:xfrm>
              <a:off x="6960141" y="2740490"/>
              <a:ext cx="73025" cy="121285"/>
            </a:xfrm>
            <a:custGeom>
              <a:avLst/>
              <a:gdLst/>
              <a:ahLst/>
              <a:cxnLst/>
              <a:rect l="l" t="t" r="r" b="b"/>
              <a:pathLst>
                <a:path w="73025" h="121285">
                  <a:moveTo>
                    <a:pt x="0" y="0"/>
                  </a:moveTo>
                  <a:lnTo>
                    <a:pt x="72613" y="0"/>
                  </a:lnTo>
                  <a:lnTo>
                    <a:pt x="72613" y="121022"/>
                  </a:lnTo>
                  <a:lnTo>
                    <a:pt x="0" y="121022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51" name="object 951"/>
            <p:cNvSpPr/>
            <p:nvPr/>
          </p:nvSpPr>
          <p:spPr>
            <a:xfrm>
              <a:off x="6887528" y="2805036"/>
              <a:ext cx="73025" cy="113030"/>
            </a:xfrm>
            <a:custGeom>
              <a:avLst/>
              <a:gdLst/>
              <a:ahLst/>
              <a:cxnLst/>
              <a:rect l="l" t="t" r="r" b="b"/>
              <a:pathLst>
                <a:path w="73025" h="113030">
                  <a:moveTo>
                    <a:pt x="72613" y="112954"/>
                  </a:moveTo>
                  <a:lnTo>
                    <a:pt x="0" y="112954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12954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52" name="object 952"/>
            <p:cNvSpPr/>
            <p:nvPr/>
          </p:nvSpPr>
          <p:spPr>
            <a:xfrm>
              <a:off x="6887528" y="2805036"/>
              <a:ext cx="73025" cy="113030"/>
            </a:xfrm>
            <a:custGeom>
              <a:avLst/>
              <a:gdLst/>
              <a:ahLst/>
              <a:cxnLst/>
              <a:rect l="l" t="t" r="r" b="b"/>
              <a:pathLst>
                <a:path w="73025" h="113030">
                  <a:moveTo>
                    <a:pt x="0" y="0"/>
                  </a:moveTo>
                  <a:lnTo>
                    <a:pt x="72613" y="0"/>
                  </a:lnTo>
                  <a:lnTo>
                    <a:pt x="72613" y="112954"/>
                  </a:lnTo>
                  <a:lnTo>
                    <a:pt x="0" y="112954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53" name="object 953"/>
            <p:cNvSpPr/>
            <p:nvPr/>
          </p:nvSpPr>
          <p:spPr>
            <a:xfrm>
              <a:off x="6806846" y="2869581"/>
              <a:ext cx="73025" cy="97155"/>
            </a:xfrm>
            <a:custGeom>
              <a:avLst/>
              <a:gdLst/>
              <a:ahLst/>
              <a:cxnLst/>
              <a:rect l="l" t="t" r="r" b="b"/>
              <a:pathLst>
                <a:path w="73025" h="97155">
                  <a:moveTo>
                    <a:pt x="72613" y="96817"/>
                  </a:moveTo>
                  <a:lnTo>
                    <a:pt x="0" y="9681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96817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54" name="object 954"/>
            <p:cNvSpPr/>
            <p:nvPr/>
          </p:nvSpPr>
          <p:spPr>
            <a:xfrm>
              <a:off x="6806846" y="2869581"/>
              <a:ext cx="73025" cy="97155"/>
            </a:xfrm>
            <a:custGeom>
              <a:avLst/>
              <a:gdLst/>
              <a:ahLst/>
              <a:cxnLst/>
              <a:rect l="l" t="t" r="r" b="b"/>
              <a:pathLst>
                <a:path w="73025" h="97155">
                  <a:moveTo>
                    <a:pt x="0" y="0"/>
                  </a:moveTo>
                  <a:lnTo>
                    <a:pt x="72613" y="0"/>
                  </a:lnTo>
                  <a:lnTo>
                    <a:pt x="72613" y="96817"/>
                  </a:lnTo>
                  <a:lnTo>
                    <a:pt x="0" y="9681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55" name="object 955"/>
            <p:cNvSpPr/>
            <p:nvPr/>
          </p:nvSpPr>
          <p:spPr>
            <a:xfrm>
              <a:off x="6734232" y="2942195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72613" y="88749"/>
                  </a:moveTo>
                  <a:lnTo>
                    <a:pt x="0" y="8874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8749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56" name="object 956"/>
            <p:cNvSpPr/>
            <p:nvPr/>
          </p:nvSpPr>
          <p:spPr>
            <a:xfrm>
              <a:off x="6734232" y="2942195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0" y="0"/>
                  </a:moveTo>
                  <a:lnTo>
                    <a:pt x="72613" y="0"/>
                  </a:lnTo>
                  <a:lnTo>
                    <a:pt x="72613" y="88749"/>
                  </a:lnTo>
                  <a:lnTo>
                    <a:pt x="0" y="8874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57" name="object 957"/>
            <p:cNvSpPr/>
            <p:nvPr/>
          </p:nvSpPr>
          <p:spPr>
            <a:xfrm>
              <a:off x="6653551" y="3103558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72613" y="80681"/>
                  </a:moveTo>
                  <a:lnTo>
                    <a:pt x="0" y="806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068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58" name="object 958"/>
            <p:cNvSpPr/>
            <p:nvPr/>
          </p:nvSpPr>
          <p:spPr>
            <a:xfrm>
              <a:off x="6653551" y="3103558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0" y="0"/>
                  </a:moveTo>
                  <a:lnTo>
                    <a:pt x="72613" y="0"/>
                  </a:lnTo>
                  <a:lnTo>
                    <a:pt x="72613" y="80681"/>
                  </a:lnTo>
                  <a:lnTo>
                    <a:pt x="0" y="806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59" name="object 959"/>
            <p:cNvSpPr/>
            <p:nvPr/>
          </p:nvSpPr>
          <p:spPr>
            <a:xfrm>
              <a:off x="6580938" y="3151967"/>
              <a:ext cx="73025" cy="73025"/>
            </a:xfrm>
            <a:custGeom>
              <a:avLst/>
              <a:gdLst/>
              <a:ahLst/>
              <a:cxnLst/>
              <a:rect l="l" t="t" r="r" b="b"/>
              <a:pathLst>
                <a:path w="73025" h="73025">
                  <a:moveTo>
                    <a:pt x="72613" y="72613"/>
                  </a:moveTo>
                  <a:lnTo>
                    <a:pt x="0" y="7261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72613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60" name="object 960"/>
            <p:cNvSpPr/>
            <p:nvPr/>
          </p:nvSpPr>
          <p:spPr>
            <a:xfrm>
              <a:off x="6580938" y="3151967"/>
              <a:ext cx="73025" cy="73025"/>
            </a:xfrm>
            <a:custGeom>
              <a:avLst/>
              <a:gdLst/>
              <a:ahLst/>
              <a:cxnLst/>
              <a:rect l="l" t="t" r="r" b="b"/>
              <a:pathLst>
                <a:path w="73025" h="73025">
                  <a:moveTo>
                    <a:pt x="0" y="0"/>
                  </a:moveTo>
                  <a:lnTo>
                    <a:pt x="72613" y="0"/>
                  </a:lnTo>
                  <a:lnTo>
                    <a:pt x="72613" y="72613"/>
                  </a:lnTo>
                  <a:lnTo>
                    <a:pt x="0" y="7261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61" name="object 961"/>
            <p:cNvSpPr/>
            <p:nvPr/>
          </p:nvSpPr>
          <p:spPr>
            <a:xfrm>
              <a:off x="6508324" y="3151967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72613" y="80681"/>
                  </a:moveTo>
                  <a:lnTo>
                    <a:pt x="0" y="806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068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62" name="object 962"/>
            <p:cNvSpPr/>
            <p:nvPr/>
          </p:nvSpPr>
          <p:spPr>
            <a:xfrm>
              <a:off x="6508324" y="3151967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0" y="0"/>
                  </a:moveTo>
                  <a:lnTo>
                    <a:pt x="72613" y="0"/>
                  </a:lnTo>
                  <a:lnTo>
                    <a:pt x="72613" y="80681"/>
                  </a:lnTo>
                  <a:lnTo>
                    <a:pt x="0" y="806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63" name="object 963"/>
            <p:cNvSpPr/>
            <p:nvPr/>
          </p:nvSpPr>
          <p:spPr>
            <a:xfrm>
              <a:off x="6427642" y="3151967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72613" y="80681"/>
                  </a:moveTo>
                  <a:lnTo>
                    <a:pt x="0" y="806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068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64" name="object 964"/>
            <p:cNvSpPr/>
            <p:nvPr/>
          </p:nvSpPr>
          <p:spPr>
            <a:xfrm>
              <a:off x="6427642" y="3151967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0" y="0"/>
                  </a:moveTo>
                  <a:lnTo>
                    <a:pt x="72613" y="0"/>
                  </a:lnTo>
                  <a:lnTo>
                    <a:pt x="72613" y="80681"/>
                  </a:lnTo>
                  <a:lnTo>
                    <a:pt x="0" y="806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65" name="object 965"/>
            <p:cNvSpPr/>
            <p:nvPr/>
          </p:nvSpPr>
          <p:spPr>
            <a:xfrm>
              <a:off x="6355029" y="3135831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72613" y="80681"/>
                  </a:moveTo>
                  <a:lnTo>
                    <a:pt x="0" y="806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068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66" name="object 966"/>
            <p:cNvSpPr/>
            <p:nvPr/>
          </p:nvSpPr>
          <p:spPr>
            <a:xfrm>
              <a:off x="6355029" y="3135831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0" y="0"/>
                  </a:moveTo>
                  <a:lnTo>
                    <a:pt x="72613" y="0"/>
                  </a:lnTo>
                  <a:lnTo>
                    <a:pt x="72613" y="80681"/>
                  </a:lnTo>
                  <a:lnTo>
                    <a:pt x="0" y="806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67" name="object 967"/>
            <p:cNvSpPr/>
            <p:nvPr/>
          </p:nvSpPr>
          <p:spPr>
            <a:xfrm>
              <a:off x="6274347" y="3127762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72613" y="80681"/>
                  </a:moveTo>
                  <a:lnTo>
                    <a:pt x="0" y="806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068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68" name="object 968"/>
            <p:cNvSpPr/>
            <p:nvPr/>
          </p:nvSpPr>
          <p:spPr>
            <a:xfrm>
              <a:off x="6274347" y="3127762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0" y="0"/>
                  </a:moveTo>
                  <a:lnTo>
                    <a:pt x="72613" y="0"/>
                  </a:lnTo>
                  <a:lnTo>
                    <a:pt x="72613" y="80681"/>
                  </a:lnTo>
                  <a:lnTo>
                    <a:pt x="0" y="806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69" name="object 969"/>
            <p:cNvSpPr/>
            <p:nvPr/>
          </p:nvSpPr>
          <p:spPr>
            <a:xfrm>
              <a:off x="6201734" y="3135831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72613" y="80681"/>
                  </a:moveTo>
                  <a:lnTo>
                    <a:pt x="0" y="806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068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70" name="object 970"/>
            <p:cNvSpPr/>
            <p:nvPr/>
          </p:nvSpPr>
          <p:spPr>
            <a:xfrm>
              <a:off x="6201734" y="3135831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0" y="0"/>
                  </a:moveTo>
                  <a:lnTo>
                    <a:pt x="72613" y="0"/>
                  </a:lnTo>
                  <a:lnTo>
                    <a:pt x="72613" y="80681"/>
                  </a:lnTo>
                  <a:lnTo>
                    <a:pt x="0" y="806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71" name="object 971"/>
            <p:cNvSpPr/>
            <p:nvPr/>
          </p:nvSpPr>
          <p:spPr>
            <a:xfrm>
              <a:off x="6121052" y="3143899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72613" y="80681"/>
                  </a:moveTo>
                  <a:lnTo>
                    <a:pt x="0" y="806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068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72" name="object 972"/>
            <p:cNvSpPr/>
            <p:nvPr/>
          </p:nvSpPr>
          <p:spPr>
            <a:xfrm>
              <a:off x="6121052" y="3143899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0" y="0"/>
                  </a:moveTo>
                  <a:lnTo>
                    <a:pt x="72613" y="0"/>
                  </a:lnTo>
                  <a:lnTo>
                    <a:pt x="72613" y="80681"/>
                  </a:lnTo>
                  <a:lnTo>
                    <a:pt x="0" y="806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73" name="object 973"/>
            <p:cNvSpPr/>
            <p:nvPr/>
          </p:nvSpPr>
          <p:spPr>
            <a:xfrm>
              <a:off x="6040370" y="3143899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72613" y="80681"/>
                  </a:moveTo>
                  <a:lnTo>
                    <a:pt x="0" y="806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068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74" name="object 974"/>
            <p:cNvSpPr/>
            <p:nvPr/>
          </p:nvSpPr>
          <p:spPr>
            <a:xfrm>
              <a:off x="6040370" y="3143899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0" y="0"/>
                  </a:moveTo>
                  <a:lnTo>
                    <a:pt x="72613" y="0"/>
                  </a:lnTo>
                  <a:lnTo>
                    <a:pt x="72613" y="80681"/>
                  </a:lnTo>
                  <a:lnTo>
                    <a:pt x="0" y="806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75" name="object 975"/>
            <p:cNvSpPr/>
            <p:nvPr/>
          </p:nvSpPr>
          <p:spPr>
            <a:xfrm>
              <a:off x="5967757" y="3111626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72613" y="88749"/>
                  </a:moveTo>
                  <a:lnTo>
                    <a:pt x="0" y="8874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8749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76" name="object 976"/>
            <p:cNvSpPr/>
            <p:nvPr/>
          </p:nvSpPr>
          <p:spPr>
            <a:xfrm>
              <a:off x="5967757" y="3111626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0" y="0"/>
                  </a:moveTo>
                  <a:lnTo>
                    <a:pt x="72613" y="0"/>
                  </a:lnTo>
                  <a:lnTo>
                    <a:pt x="72613" y="88749"/>
                  </a:lnTo>
                  <a:lnTo>
                    <a:pt x="0" y="8874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77" name="object 977"/>
            <p:cNvSpPr/>
            <p:nvPr/>
          </p:nvSpPr>
          <p:spPr>
            <a:xfrm>
              <a:off x="5887075" y="3071285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72613" y="88749"/>
                  </a:moveTo>
                  <a:lnTo>
                    <a:pt x="0" y="8874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8749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78" name="object 978"/>
            <p:cNvSpPr/>
            <p:nvPr/>
          </p:nvSpPr>
          <p:spPr>
            <a:xfrm>
              <a:off x="5887075" y="3071285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0" y="0"/>
                  </a:moveTo>
                  <a:lnTo>
                    <a:pt x="72613" y="0"/>
                  </a:lnTo>
                  <a:lnTo>
                    <a:pt x="72613" y="88749"/>
                  </a:lnTo>
                  <a:lnTo>
                    <a:pt x="0" y="8874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79" name="object 979"/>
            <p:cNvSpPr/>
            <p:nvPr/>
          </p:nvSpPr>
          <p:spPr>
            <a:xfrm>
              <a:off x="5814462" y="3022876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72613" y="88749"/>
                  </a:moveTo>
                  <a:lnTo>
                    <a:pt x="0" y="8874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8749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80" name="object 980"/>
            <p:cNvSpPr/>
            <p:nvPr/>
          </p:nvSpPr>
          <p:spPr>
            <a:xfrm>
              <a:off x="5814462" y="3022876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0" y="0"/>
                  </a:moveTo>
                  <a:lnTo>
                    <a:pt x="72613" y="0"/>
                  </a:lnTo>
                  <a:lnTo>
                    <a:pt x="72613" y="88749"/>
                  </a:lnTo>
                  <a:lnTo>
                    <a:pt x="0" y="8874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81" name="object 981"/>
            <p:cNvSpPr/>
            <p:nvPr/>
          </p:nvSpPr>
          <p:spPr>
            <a:xfrm>
              <a:off x="5733780" y="2982535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72613" y="88749"/>
                  </a:moveTo>
                  <a:lnTo>
                    <a:pt x="0" y="8874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8749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82" name="object 982"/>
            <p:cNvSpPr/>
            <p:nvPr/>
          </p:nvSpPr>
          <p:spPr>
            <a:xfrm>
              <a:off x="5733780" y="2982535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0" y="0"/>
                  </a:moveTo>
                  <a:lnTo>
                    <a:pt x="72613" y="0"/>
                  </a:lnTo>
                  <a:lnTo>
                    <a:pt x="72613" y="88749"/>
                  </a:lnTo>
                  <a:lnTo>
                    <a:pt x="0" y="8874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83" name="object 983"/>
            <p:cNvSpPr/>
            <p:nvPr/>
          </p:nvSpPr>
          <p:spPr>
            <a:xfrm>
              <a:off x="5669235" y="2950263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72613" y="88749"/>
                  </a:moveTo>
                  <a:lnTo>
                    <a:pt x="0" y="8874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8749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84" name="object 984"/>
            <p:cNvSpPr/>
            <p:nvPr/>
          </p:nvSpPr>
          <p:spPr>
            <a:xfrm>
              <a:off x="5669235" y="2950263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0" y="0"/>
                  </a:moveTo>
                  <a:lnTo>
                    <a:pt x="72613" y="0"/>
                  </a:lnTo>
                  <a:lnTo>
                    <a:pt x="72613" y="88749"/>
                  </a:lnTo>
                  <a:lnTo>
                    <a:pt x="0" y="8874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85" name="object 985"/>
            <p:cNvSpPr/>
            <p:nvPr/>
          </p:nvSpPr>
          <p:spPr>
            <a:xfrm>
              <a:off x="5588553" y="2934127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72613" y="88749"/>
                  </a:moveTo>
                  <a:lnTo>
                    <a:pt x="0" y="8874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8749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86" name="object 986"/>
            <p:cNvSpPr/>
            <p:nvPr/>
          </p:nvSpPr>
          <p:spPr>
            <a:xfrm>
              <a:off x="5588553" y="2934127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0" y="0"/>
                  </a:moveTo>
                  <a:lnTo>
                    <a:pt x="72613" y="0"/>
                  </a:lnTo>
                  <a:lnTo>
                    <a:pt x="72613" y="88749"/>
                  </a:lnTo>
                  <a:lnTo>
                    <a:pt x="0" y="8874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87" name="object 987"/>
            <p:cNvSpPr/>
            <p:nvPr/>
          </p:nvSpPr>
          <p:spPr>
            <a:xfrm>
              <a:off x="5507871" y="2934127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72613" y="80681"/>
                  </a:moveTo>
                  <a:lnTo>
                    <a:pt x="0" y="806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068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88" name="object 988"/>
            <p:cNvSpPr/>
            <p:nvPr/>
          </p:nvSpPr>
          <p:spPr>
            <a:xfrm>
              <a:off x="5507871" y="2934127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0" y="0"/>
                  </a:moveTo>
                  <a:lnTo>
                    <a:pt x="72613" y="0"/>
                  </a:lnTo>
                  <a:lnTo>
                    <a:pt x="72613" y="80681"/>
                  </a:lnTo>
                  <a:lnTo>
                    <a:pt x="0" y="806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89" name="object 989"/>
            <p:cNvSpPr/>
            <p:nvPr/>
          </p:nvSpPr>
          <p:spPr>
            <a:xfrm>
              <a:off x="5435258" y="2909922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72613" y="80681"/>
                  </a:moveTo>
                  <a:lnTo>
                    <a:pt x="0" y="806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068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90" name="object 990"/>
            <p:cNvSpPr/>
            <p:nvPr/>
          </p:nvSpPr>
          <p:spPr>
            <a:xfrm>
              <a:off x="5435258" y="2909922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0" y="0"/>
                  </a:moveTo>
                  <a:lnTo>
                    <a:pt x="72613" y="0"/>
                  </a:lnTo>
                  <a:lnTo>
                    <a:pt x="72613" y="80681"/>
                  </a:lnTo>
                  <a:lnTo>
                    <a:pt x="0" y="806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91" name="object 991"/>
            <p:cNvSpPr/>
            <p:nvPr/>
          </p:nvSpPr>
          <p:spPr>
            <a:xfrm>
              <a:off x="5354576" y="2853445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72613" y="88749"/>
                  </a:moveTo>
                  <a:lnTo>
                    <a:pt x="0" y="8874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8749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92" name="object 992"/>
            <p:cNvSpPr/>
            <p:nvPr/>
          </p:nvSpPr>
          <p:spPr>
            <a:xfrm>
              <a:off x="5354576" y="2853445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0" y="0"/>
                  </a:moveTo>
                  <a:lnTo>
                    <a:pt x="72613" y="0"/>
                  </a:lnTo>
                  <a:lnTo>
                    <a:pt x="72613" y="88749"/>
                  </a:lnTo>
                  <a:lnTo>
                    <a:pt x="0" y="8874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93" name="object 993"/>
            <p:cNvSpPr/>
            <p:nvPr/>
          </p:nvSpPr>
          <p:spPr>
            <a:xfrm>
              <a:off x="5281963" y="2805036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72613" y="88749"/>
                  </a:moveTo>
                  <a:lnTo>
                    <a:pt x="0" y="8874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8749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94" name="object 994"/>
            <p:cNvSpPr/>
            <p:nvPr/>
          </p:nvSpPr>
          <p:spPr>
            <a:xfrm>
              <a:off x="5281963" y="2805036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0" y="0"/>
                  </a:moveTo>
                  <a:lnTo>
                    <a:pt x="72613" y="0"/>
                  </a:lnTo>
                  <a:lnTo>
                    <a:pt x="72613" y="88749"/>
                  </a:lnTo>
                  <a:lnTo>
                    <a:pt x="0" y="8874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95" name="object 995"/>
            <p:cNvSpPr/>
            <p:nvPr/>
          </p:nvSpPr>
          <p:spPr>
            <a:xfrm>
              <a:off x="5201281" y="2756627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72613" y="88749"/>
                  </a:moveTo>
                  <a:lnTo>
                    <a:pt x="0" y="8874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8749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96" name="object 996"/>
            <p:cNvSpPr/>
            <p:nvPr/>
          </p:nvSpPr>
          <p:spPr>
            <a:xfrm>
              <a:off x="5201281" y="2756627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0" y="0"/>
                  </a:moveTo>
                  <a:lnTo>
                    <a:pt x="72613" y="0"/>
                  </a:lnTo>
                  <a:lnTo>
                    <a:pt x="72613" y="88749"/>
                  </a:lnTo>
                  <a:lnTo>
                    <a:pt x="0" y="8874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97" name="object 997"/>
            <p:cNvSpPr/>
            <p:nvPr/>
          </p:nvSpPr>
          <p:spPr>
            <a:xfrm>
              <a:off x="5128668" y="2764695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72613" y="88749"/>
                  </a:moveTo>
                  <a:lnTo>
                    <a:pt x="0" y="8874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8749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98" name="object 998"/>
            <p:cNvSpPr/>
            <p:nvPr/>
          </p:nvSpPr>
          <p:spPr>
            <a:xfrm>
              <a:off x="5128668" y="2764695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0" y="0"/>
                  </a:moveTo>
                  <a:lnTo>
                    <a:pt x="72613" y="0"/>
                  </a:lnTo>
                  <a:lnTo>
                    <a:pt x="72613" y="88749"/>
                  </a:lnTo>
                  <a:lnTo>
                    <a:pt x="0" y="8874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99" name="object 999"/>
            <p:cNvSpPr/>
            <p:nvPr/>
          </p:nvSpPr>
          <p:spPr>
            <a:xfrm>
              <a:off x="5047986" y="2692081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72613" y="80681"/>
                  </a:moveTo>
                  <a:lnTo>
                    <a:pt x="0" y="806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068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00" name="object 1000"/>
            <p:cNvSpPr/>
            <p:nvPr/>
          </p:nvSpPr>
          <p:spPr>
            <a:xfrm>
              <a:off x="5047986" y="2692081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0" y="0"/>
                  </a:moveTo>
                  <a:lnTo>
                    <a:pt x="72613" y="0"/>
                  </a:lnTo>
                  <a:lnTo>
                    <a:pt x="72613" y="80681"/>
                  </a:lnTo>
                  <a:lnTo>
                    <a:pt x="0" y="806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01" name="object 1001"/>
            <p:cNvSpPr/>
            <p:nvPr/>
          </p:nvSpPr>
          <p:spPr>
            <a:xfrm>
              <a:off x="4975372" y="2684013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72613" y="80681"/>
                  </a:moveTo>
                  <a:lnTo>
                    <a:pt x="0" y="806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068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02" name="object 1002"/>
            <p:cNvSpPr/>
            <p:nvPr/>
          </p:nvSpPr>
          <p:spPr>
            <a:xfrm>
              <a:off x="4975372" y="2684013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0" y="0"/>
                  </a:moveTo>
                  <a:lnTo>
                    <a:pt x="72613" y="0"/>
                  </a:lnTo>
                  <a:lnTo>
                    <a:pt x="72613" y="80681"/>
                  </a:lnTo>
                  <a:lnTo>
                    <a:pt x="0" y="806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03" name="object 1003"/>
            <p:cNvSpPr/>
            <p:nvPr/>
          </p:nvSpPr>
          <p:spPr>
            <a:xfrm>
              <a:off x="4894691" y="2692081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72613" y="80681"/>
                  </a:moveTo>
                  <a:lnTo>
                    <a:pt x="0" y="806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068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04" name="object 1004"/>
            <p:cNvSpPr/>
            <p:nvPr/>
          </p:nvSpPr>
          <p:spPr>
            <a:xfrm>
              <a:off x="4894691" y="2692081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0" y="0"/>
                  </a:moveTo>
                  <a:lnTo>
                    <a:pt x="72613" y="0"/>
                  </a:lnTo>
                  <a:lnTo>
                    <a:pt x="72613" y="80681"/>
                  </a:lnTo>
                  <a:lnTo>
                    <a:pt x="0" y="806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05" name="object 1005"/>
            <p:cNvSpPr/>
            <p:nvPr/>
          </p:nvSpPr>
          <p:spPr>
            <a:xfrm>
              <a:off x="4822077" y="2700150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72613" y="80681"/>
                  </a:moveTo>
                  <a:lnTo>
                    <a:pt x="0" y="806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068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06" name="object 1006"/>
            <p:cNvSpPr/>
            <p:nvPr/>
          </p:nvSpPr>
          <p:spPr>
            <a:xfrm>
              <a:off x="4822077" y="2700150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0" y="0"/>
                  </a:moveTo>
                  <a:lnTo>
                    <a:pt x="72613" y="0"/>
                  </a:lnTo>
                  <a:lnTo>
                    <a:pt x="72613" y="80681"/>
                  </a:lnTo>
                  <a:lnTo>
                    <a:pt x="0" y="806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07" name="object 1007"/>
            <p:cNvSpPr/>
            <p:nvPr/>
          </p:nvSpPr>
          <p:spPr>
            <a:xfrm>
              <a:off x="4749464" y="2684013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72613" y="80681"/>
                  </a:moveTo>
                  <a:lnTo>
                    <a:pt x="0" y="806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068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08" name="object 1008"/>
            <p:cNvSpPr/>
            <p:nvPr/>
          </p:nvSpPr>
          <p:spPr>
            <a:xfrm>
              <a:off x="4749464" y="2684013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0" y="0"/>
                  </a:moveTo>
                  <a:lnTo>
                    <a:pt x="72613" y="0"/>
                  </a:lnTo>
                  <a:lnTo>
                    <a:pt x="72613" y="80681"/>
                  </a:lnTo>
                  <a:lnTo>
                    <a:pt x="0" y="806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09" name="object 1009"/>
            <p:cNvSpPr/>
            <p:nvPr/>
          </p:nvSpPr>
          <p:spPr>
            <a:xfrm>
              <a:off x="4668782" y="2667877"/>
              <a:ext cx="73025" cy="73025"/>
            </a:xfrm>
            <a:custGeom>
              <a:avLst/>
              <a:gdLst/>
              <a:ahLst/>
              <a:cxnLst/>
              <a:rect l="l" t="t" r="r" b="b"/>
              <a:pathLst>
                <a:path w="73025" h="73025">
                  <a:moveTo>
                    <a:pt x="72613" y="72613"/>
                  </a:moveTo>
                  <a:lnTo>
                    <a:pt x="0" y="7261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72613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10" name="object 1010"/>
            <p:cNvSpPr/>
            <p:nvPr/>
          </p:nvSpPr>
          <p:spPr>
            <a:xfrm>
              <a:off x="4668782" y="2667877"/>
              <a:ext cx="73025" cy="73025"/>
            </a:xfrm>
            <a:custGeom>
              <a:avLst/>
              <a:gdLst/>
              <a:ahLst/>
              <a:cxnLst/>
              <a:rect l="l" t="t" r="r" b="b"/>
              <a:pathLst>
                <a:path w="73025" h="73025">
                  <a:moveTo>
                    <a:pt x="0" y="0"/>
                  </a:moveTo>
                  <a:lnTo>
                    <a:pt x="72613" y="0"/>
                  </a:lnTo>
                  <a:lnTo>
                    <a:pt x="72613" y="72613"/>
                  </a:lnTo>
                  <a:lnTo>
                    <a:pt x="0" y="7261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11" name="object 1011"/>
            <p:cNvSpPr/>
            <p:nvPr/>
          </p:nvSpPr>
          <p:spPr>
            <a:xfrm>
              <a:off x="4596169" y="2667877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72613" y="80681"/>
                  </a:moveTo>
                  <a:lnTo>
                    <a:pt x="0" y="806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068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12" name="object 1012"/>
            <p:cNvSpPr/>
            <p:nvPr/>
          </p:nvSpPr>
          <p:spPr>
            <a:xfrm>
              <a:off x="4596169" y="2667877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0" y="0"/>
                  </a:moveTo>
                  <a:lnTo>
                    <a:pt x="72613" y="0"/>
                  </a:lnTo>
                  <a:lnTo>
                    <a:pt x="72613" y="80681"/>
                  </a:lnTo>
                  <a:lnTo>
                    <a:pt x="0" y="806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13" name="object 1013"/>
            <p:cNvSpPr/>
            <p:nvPr/>
          </p:nvSpPr>
          <p:spPr>
            <a:xfrm>
              <a:off x="4515487" y="2659809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72613" y="88749"/>
                  </a:moveTo>
                  <a:lnTo>
                    <a:pt x="0" y="8874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8749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14" name="object 1014"/>
            <p:cNvSpPr/>
            <p:nvPr/>
          </p:nvSpPr>
          <p:spPr>
            <a:xfrm>
              <a:off x="4515487" y="2659809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0" y="0"/>
                  </a:moveTo>
                  <a:lnTo>
                    <a:pt x="72613" y="0"/>
                  </a:lnTo>
                  <a:lnTo>
                    <a:pt x="72613" y="88749"/>
                  </a:lnTo>
                  <a:lnTo>
                    <a:pt x="0" y="8874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15" name="object 1015"/>
            <p:cNvSpPr/>
            <p:nvPr/>
          </p:nvSpPr>
          <p:spPr>
            <a:xfrm>
              <a:off x="4442873" y="2659809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72613" y="80681"/>
                  </a:moveTo>
                  <a:lnTo>
                    <a:pt x="0" y="806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068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16" name="object 1016"/>
            <p:cNvSpPr/>
            <p:nvPr/>
          </p:nvSpPr>
          <p:spPr>
            <a:xfrm>
              <a:off x="4442873" y="2659809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0" y="0"/>
                  </a:moveTo>
                  <a:lnTo>
                    <a:pt x="72613" y="0"/>
                  </a:lnTo>
                  <a:lnTo>
                    <a:pt x="72613" y="80681"/>
                  </a:lnTo>
                  <a:lnTo>
                    <a:pt x="0" y="806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17" name="object 1017"/>
            <p:cNvSpPr/>
            <p:nvPr/>
          </p:nvSpPr>
          <p:spPr>
            <a:xfrm>
              <a:off x="4362192" y="2651741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72613" y="88749"/>
                  </a:moveTo>
                  <a:lnTo>
                    <a:pt x="0" y="8874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8749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18" name="object 1018"/>
            <p:cNvSpPr/>
            <p:nvPr/>
          </p:nvSpPr>
          <p:spPr>
            <a:xfrm>
              <a:off x="4362192" y="2651741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0" y="0"/>
                  </a:moveTo>
                  <a:lnTo>
                    <a:pt x="72613" y="0"/>
                  </a:lnTo>
                  <a:lnTo>
                    <a:pt x="72613" y="88749"/>
                  </a:lnTo>
                  <a:lnTo>
                    <a:pt x="0" y="8874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19" name="object 1019"/>
            <p:cNvSpPr/>
            <p:nvPr/>
          </p:nvSpPr>
          <p:spPr>
            <a:xfrm>
              <a:off x="4289578" y="2635604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72613" y="80681"/>
                  </a:moveTo>
                  <a:lnTo>
                    <a:pt x="0" y="806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068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20" name="object 1020"/>
            <p:cNvSpPr/>
            <p:nvPr/>
          </p:nvSpPr>
          <p:spPr>
            <a:xfrm>
              <a:off x="4289578" y="2635604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0" y="0"/>
                  </a:moveTo>
                  <a:lnTo>
                    <a:pt x="72613" y="0"/>
                  </a:lnTo>
                  <a:lnTo>
                    <a:pt x="72613" y="80681"/>
                  </a:lnTo>
                  <a:lnTo>
                    <a:pt x="0" y="806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21" name="object 1021"/>
            <p:cNvSpPr/>
            <p:nvPr/>
          </p:nvSpPr>
          <p:spPr>
            <a:xfrm>
              <a:off x="4208897" y="2635604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72613" y="80681"/>
                  </a:moveTo>
                  <a:lnTo>
                    <a:pt x="0" y="806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068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22" name="object 1022"/>
            <p:cNvSpPr/>
            <p:nvPr/>
          </p:nvSpPr>
          <p:spPr>
            <a:xfrm>
              <a:off x="4208897" y="2635604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0" y="0"/>
                  </a:moveTo>
                  <a:lnTo>
                    <a:pt x="72613" y="0"/>
                  </a:lnTo>
                  <a:lnTo>
                    <a:pt x="72613" y="80681"/>
                  </a:lnTo>
                  <a:lnTo>
                    <a:pt x="0" y="806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23" name="object 1023"/>
            <p:cNvSpPr/>
            <p:nvPr/>
          </p:nvSpPr>
          <p:spPr>
            <a:xfrm>
              <a:off x="4136283" y="2643673"/>
              <a:ext cx="73025" cy="73025"/>
            </a:xfrm>
            <a:custGeom>
              <a:avLst/>
              <a:gdLst/>
              <a:ahLst/>
              <a:cxnLst/>
              <a:rect l="l" t="t" r="r" b="b"/>
              <a:pathLst>
                <a:path w="73025" h="73025">
                  <a:moveTo>
                    <a:pt x="72613" y="72613"/>
                  </a:moveTo>
                  <a:lnTo>
                    <a:pt x="0" y="7261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72613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24" name="object 1024"/>
            <p:cNvSpPr/>
            <p:nvPr/>
          </p:nvSpPr>
          <p:spPr>
            <a:xfrm>
              <a:off x="4136283" y="2643673"/>
              <a:ext cx="73025" cy="73025"/>
            </a:xfrm>
            <a:custGeom>
              <a:avLst/>
              <a:gdLst/>
              <a:ahLst/>
              <a:cxnLst/>
              <a:rect l="l" t="t" r="r" b="b"/>
              <a:pathLst>
                <a:path w="73025" h="73025">
                  <a:moveTo>
                    <a:pt x="0" y="0"/>
                  </a:moveTo>
                  <a:lnTo>
                    <a:pt x="72613" y="0"/>
                  </a:lnTo>
                  <a:lnTo>
                    <a:pt x="72613" y="72613"/>
                  </a:lnTo>
                  <a:lnTo>
                    <a:pt x="0" y="7261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25" name="object 1025"/>
            <p:cNvSpPr/>
            <p:nvPr/>
          </p:nvSpPr>
          <p:spPr>
            <a:xfrm>
              <a:off x="4055602" y="2603332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72613" y="88749"/>
                  </a:moveTo>
                  <a:lnTo>
                    <a:pt x="0" y="8874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8749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26" name="object 1026"/>
            <p:cNvSpPr/>
            <p:nvPr/>
          </p:nvSpPr>
          <p:spPr>
            <a:xfrm>
              <a:off x="4055602" y="2603332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0" y="0"/>
                  </a:moveTo>
                  <a:lnTo>
                    <a:pt x="72613" y="0"/>
                  </a:lnTo>
                  <a:lnTo>
                    <a:pt x="72613" y="88749"/>
                  </a:lnTo>
                  <a:lnTo>
                    <a:pt x="0" y="8874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27" name="object 1027"/>
            <p:cNvSpPr/>
            <p:nvPr/>
          </p:nvSpPr>
          <p:spPr>
            <a:xfrm>
              <a:off x="3982988" y="2595263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72613" y="80681"/>
                  </a:moveTo>
                  <a:lnTo>
                    <a:pt x="0" y="806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068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28" name="object 1028"/>
            <p:cNvSpPr/>
            <p:nvPr/>
          </p:nvSpPr>
          <p:spPr>
            <a:xfrm>
              <a:off x="3982988" y="2595263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0" y="0"/>
                  </a:moveTo>
                  <a:lnTo>
                    <a:pt x="72613" y="0"/>
                  </a:lnTo>
                  <a:lnTo>
                    <a:pt x="72613" y="80681"/>
                  </a:lnTo>
                  <a:lnTo>
                    <a:pt x="0" y="806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29" name="object 1029"/>
            <p:cNvSpPr/>
            <p:nvPr/>
          </p:nvSpPr>
          <p:spPr>
            <a:xfrm>
              <a:off x="3902306" y="2595263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72613" y="88749"/>
                  </a:moveTo>
                  <a:lnTo>
                    <a:pt x="0" y="8874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8749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30" name="object 1030"/>
            <p:cNvSpPr/>
            <p:nvPr/>
          </p:nvSpPr>
          <p:spPr>
            <a:xfrm>
              <a:off x="3902306" y="2595263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0" y="0"/>
                  </a:moveTo>
                  <a:lnTo>
                    <a:pt x="72613" y="0"/>
                  </a:lnTo>
                  <a:lnTo>
                    <a:pt x="72613" y="88749"/>
                  </a:lnTo>
                  <a:lnTo>
                    <a:pt x="0" y="8874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31" name="object 1031"/>
            <p:cNvSpPr/>
            <p:nvPr/>
          </p:nvSpPr>
          <p:spPr>
            <a:xfrm>
              <a:off x="3829693" y="2611400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72613" y="80681"/>
                  </a:moveTo>
                  <a:lnTo>
                    <a:pt x="0" y="806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068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32" name="object 1032"/>
            <p:cNvSpPr/>
            <p:nvPr/>
          </p:nvSpPr>
          <p:spPr>
            <a:xfrm>
              <a:off x="3829693" y="2611400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0" y="0"/>
                  </a:moveTo>
                  <a:lnTo>
                    <a:pt x="72613" y="0"/>
                  </a:lnTo>
                  <a:lnTo>
                    <a:pt x="72613" y="80681"/>
                  </a:lnTo>
                  <a:lnTo>
                    <a:pt x="0" y="806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33" name="object 1033"/>
            <p:cNvSpPr/>
            <p:nvPr/>
          </p:nvSpPr>
          <p:spPr>
            <a:xfrm>
              <a:off x="3757079" y="2595263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72613" y="88749"/>
                  </a:moveTo>
                  <a:lnTo>
                    <a:pt x="0" y="8874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8749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34" name="object 1034"/>
            <p:cNvSpPr/>
            <p:nvPr/>
          </p:nvSpPr>
          <p:spPr>
            <a:xfrm>
              <a:off x="3757079" y="2595263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0" y="0"/>
                  </a:moveTo>
                  <a:lnTo>
                    <a:pt x="72613" y="0"/>
                  </a:lnTo>
                  <a:lnTo>
                    <a:pt x="72613" y="88749"/>
                  </a:lnTo>
                  <a:lnTo>
                    <a:pt x="0" y="8874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35" name="object 1035"/>
            <p:cNvSpPr/>
            <p:nvPr/>
          </p:nvSpPr>
          <p:spPr>
            <a:xfrm>
              <a:off x="3676398" y="2603332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72613" y="88749"/>
                  </a:moveTo>
                  <a:lnTo>
                    <a:pt x="0" y="8874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8749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36" name="object 1036"/>
            <p:cNvSpPr/>
            <p:nvPr/>
          </p:nvSpPr>
          <p:spPr>
            <a:xfrm>
              <a:off x="3676398" y="2603332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0" y="0"/>
                  </a:moveTo>
                  <a:lnTo>
                    <a:pt x="72613" y="0"/>
                  </a:lnTo>
                  <a:lnTo>
                    <a:pt x="72613" y="88749"/>
                  </a:lnTo>
                  <a:lnTo>
                    <a:pt x="0" y="8874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37" name="object 1037"/>
            <p:cNvSpPr/>
            <p:nvPr/>
          </p:nvSpPr>
          <p:spPr>
            <a:xfrm>
              <a:off x="3603784" y="2595263"/>
              <a:ext cx="73025" cy="97155"/>
            </a:xfrm>
            <a:custGeom>
              <a:avLst/>
              <a:gdLst/>
              <a:ahLst/>
              <a:cxnLst/>
              <a:rect l="l" t="t" r="r" b="b"/>
              <a:pathLst>
                <a:path w="73025" h="97155">
                  <a:moveTo>
                    <a:pt x="72613" y="96817"/>
                  </a:moveTo>
                  <a:lnTo>
                    <a:pt x="0" y="9681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96817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38" name="object 1038"/>
            <p:cNvSpPr/>
            <p:nvPr/>
          </p:nvSpPr>
          <p:spPr>
            <a:xfrm>
              <a:off x="3603784" y="2595263"/>
              <a:ext cx="73025" cy="97155"/>
            </a:xfrm>
            <a:custGeom>
              <a:avLst/>
              <a:gdLst/>
              <a:ahLst/>
              <a:cxnLst/>
              <a:rect l="l" t="t" r="r" b="b"/>
              <a:pathLst>
                <a:path w="73025" h="97155">
                  <a:moveTo>
                    <a:pt x="0" y="0"/>
                  </a:moveTo>
                  <a:lnTo>
                    <a:pt x="72613" y="0"/>
                  </a:lnTo>
                  <a:lnTo>
                    <a:pt x="72613" y="96817"/>
                  </a:lnTo>
                  <a:lnTo>
                    <a:pt x="0" y="9681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39" name="object 1039"/>
            <p:cNvSpPr/>
            <p:nvPr/>
          </p:nvSpPr>
          <p:spPr>
            <a:xfrm>
              <a:off x="3523102" y="2603332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72613" y="88749"/>
                  </a:moveTo>
                  <a:lnTo>
                    <a:pt x="0" y="8874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8749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40" name="object 1040"/>
            <p:cNvSpPr/>
            <p:nvPr/>
          </p:nvSpPr>
          <p:spPr>
            <a:xfrm>
              <a:off x="3523102" y="2603332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0" y="0"/>
                  </a:moveTo>
                  <a:lnTo>
                    <a:pt x="72613" y="0"/>
                  </a:lnTo>
                  <a:lnTo>
                    <a:pt x="72613" y="88749"/>
                  </a:lnTo>
                  <a:lnTo>
                    <a:pt x="0" y="8874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41" name="object 1041"/>
            <p:cNvSpPr/>
            <p:nvPr/>
          </p:nvSpPr>
          <p:spPr>
            <a:xfrm>
              <a:off x="3450489" y="2619468"/>
              <a:ext cx="73025" cy="97155"/>
            </a:xfrm>
            <a:custGeom>
              <a:avLst/>
              <a:gdLst/>
              <a:ahLst/>
              <a:cxnLst/>
              <a:rect l="l" t="t" r="r" b="b"/>
              <a:pathLst>
                <a:path w="73025" h="97155">
                  <a:moveTo>
                    <a:pt x="72613" y="96817"/>
                  </a:moveTo>
                  <a:lnTo>
                    <a:pt x="0" y="9681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96817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42" name="object 1042"/>
            <p:cNvSpPr/>
            <p:nvPr/>
          </p:nvSpPr>
          <p:spPr>
            <a:xfrm>
              <a:off x="3450489" y="2619468"/>
              <a:ext cx="73025" cy="97155"/>
            </a:xfrm>
            <a:custGeom>
              <a:avLst/>
              <a:gdLst/>
              <a:ahLst/>
              <a:cxnLst/>
              <a:rect l="l" t="t" r="r" b="b"/>
              <a:pathLst>
                <a:path w="73025" h="97155">
                  <a:moveTo>
                    <a:pt x="0" y="0"/>
                  </a:moveTo>
                  <a:lnTo>
                    <a:pt x="72613" y="0"/>
                  </a:lnTo>
                  <a:lnTo>
                    <a:pt x="72613" y="96817"/>
                  </a:lnTo>
                  <a:lnTo>
                    <a:pt x="0" y="9681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43" name="object 1043"/>
            <p:cNvSpPr/>
            <p:nvPr/>
          </p:nvSpPr>
          <p:spPr>
            <a:xfrm>
              <a:off x="3369807" y="2635604"/>
              <a:ext cx="73025" cy="97155"/>
            </a:xfrm>
            <a:custGeom>
              <a:avLst/>
              <a:gdLst/>
              <a:ahLst/>
              <a:cxnLst/>
              <a:rect l="l" t="t" r="r" b="b"/>
              <a:pathLst>
                <a:path w="73025" h="97155">
                  <a:moveTo>
                    <a:pt x="72613" y="96817"/>
                  </a:moveTo>
                  <a:lnTo>
                    <a:pt x="0" y="9681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96817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44" name="object 1044"/>
            <p:cNvSpPr/>
            <p:nvPr/>
          </p:nvSpPr>
          <p:spPr>
            <a:xfrm>
              <a:off x="3369807" y="2635604"/>
              <a:ext cx="73025" cy="97155"/>
            </a:xfrm>
            <a:custGeom>
              <a:avLst/>
              <a:gdLst/>
              <a:ahLst/>
              <a:cxnLst/>
              <a:rect l="l" t="t" r="r" b="b"/>
              <a:pathLst>
                <a:path w="73025" h="97155">
                  <a:moveTo>
                    <a:pt x="0" y="0"/>
                  </a:moveTo>
                  <a:lnTo>
                    <a:pt x="72613" y="0"/>
                  </a:lnTo>
                  <a:lnTo>
                    <a:pt x="72613" y="96817"/>
                  </a:lnTo>
                  <a:lnTo>
                    <a:pt x="0" y="9681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45" name="object 1045"/>
            <p:cNvSpPr/>
            <p:nvPr/>
          </p:nvSpPr>
          <p:spPr>
            <a:xfrm>
              <a:off x="3289126" y="2659809"/>
              <a:ext cx="73025" cy="97155"/>
            </a:xfrm>
            <a:custGeom>
              <a:avLst/>
              <a:gdLst/>
              <a:ahLst/>
              <a:cxnLst/>
              <a:rect l="l" t="t" r="r" b="b"/>
              <a:pathLst>
                <a:path w="73025" h="97155">
                  <a:moveTo>
                    <a:pt x="72613" y="96817"/>
                  </a:moveTo>
                  <a:lnTo>
                    <a:pt x="0" y="9681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96817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46" name="object 1046"/>
            <p:cNvSpPr/>
            <p:nvPr/>
          </p:nvSpPr>
          <p:spPr>
            <a:xfrm>
              <a:off x="3289126" y="2659809"/>
              <a:ext cx="73025" cy="97155"/>
            </a:xfrm>
            <a:custGeom>
              <a:avLst/>
              <a:gdLst/>
              <a:ahLst/>
              <a:cxnLst/>
              <a:rect l="l" t="t" r="r" b="b"/>
              <a:pathLst>
                <a:path w="73025" h="97155">
                  <a:moveTo>
                    <a:pt x="0" y="0"/>
                  </a:moveTo>
                  <a:lnTo>
                    <a:pt x="72613" y="0"/>
                  </a:lnTo>
                  <a:lnTo>
                    <a:pt x="72613" y="96817"/>
                  </a:lnTo>
                  <a:lnTo>
                    <a:pt x="0" y="9681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47" name="object 1047"/>
            <p:cNvSpPr/>
            <p:nvPr/>
          </p:nvSpPr>
          <p:spPr>
            <a:xfrm>
              <a:off x="3216512" y="2643673"/>
              <a:ext cx="73025" cy="97155"/>
            </a:xfrm>
            <a:custGeom>
              <a:avLst/>
              <a:gdLst/>
              <a:ahLst/>
              <a:cxnLst/>
              <a:rect l="l" t="t" r="r" b="b"/>
              <a:pathLst>
                <a:path w="73025" h="97155">
                  <a:moveTo>
                    <a:pt x="72613" y="96817"/>
                  </a:moveTo>
                  <a:lnTo>
                    <a:pt x="0" y="9681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96817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48" name="object 1048"/>
            <p:cNvSpPr/>
            <p:nvPr/>
          </p:nvSpPr>
          <p:spPr>
            <a:xfrm>
              <a:off x="3216512" y="2643673"/>
              <a:ext cx="73025" cy="97155"/>
            </a:xfrm>
            <a:custGeom>
              <a:avLst/>
              <a:gdLst/>
              <a:ahLst/>
              <a:cxnLst/>
              <a:rect l="l" t="t" r="r" b="b"/>
              <a:pathLst>
                <a:path w="73025" h="97155">
                  <a:moveTo>
                    <a:pt x="0" y="0"/>
                  </a:moveTo>
                  <a:lnTo>
                    <a:pt x="72613" y="0"/>
                  </a:lnTo>
                  <a:lnTo>
                    <a:pt x="72613" y="96817"/>
                  </a:lnTo>
                  <a:lnTo>
                    <a:pt x="0" y="9681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49" name="object 1049"/>
            <p:cNvSpPr/>
            <p:nvPr/>
          </p:nvSpPr>
          <p:spPr>
            <a:xfrm>
              <a:off x="3135831" y="2651741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72613" y="88749"/>
                  </a:moveTo>
                  <a:lnTo>
                    <a:pt x="0" y="8874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8749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50" name="object 1050"/>
            <p:cNvSpPr/>
            <p:nvPr/>
          </p:nvSpPr>
          <p:spPr>
            <a:xfrm>
              <a:off x="3135831" y="2651741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0" y="0"/>
                  </a:moveTo>
                  <a:lnTo>
                    <a:pt x="72613" y="0"/>
                  </a:lnTo>
                  <a:lnTo>
                    <a:pt x="72613" y="88749"/>
                  </a:lnTo>
                  <a:lnTo>
                    <a:pt x="0" y="8874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51" name="object 1051"/>
            <p:cNvSpPr/>
            <p:nvPr/>
          </p:nvSpPr>
          <p:spPr>
            <a:xfrm>
              <a:off x="3063217" y="2659809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72613" y="88749"/>
                  </a:moveTo>
                  <a:lnTo>
                    <a:pt x="0" y="8874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8749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52" name="object 1052"/>
            <p:cNvSpPr/>
            <p:nvPr/>
          </p:nvSpPr>
          <p:spPr>
            <a:xfrm>
              <a:off x="3063217" y="2659809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0" y="0"/>
                  </a:moveTo>
                  <a:lnTo>
                    <a:pt x="72613" y="0"/>
                  </a:lnTo>
                  <a:lnTo>
                    <a:pt x="72613" y="88749"/>
                  </a:lnTo>
                  <a:lnTo>
                    <a:pt x="0" y="8874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53" name="object 1053"/>
            <p:cNvSpPr/>
            <p:nvPr/>
          </p:nvSpPr>
          <p:spPr>
            <a:xfrm>
              <a:off x="2982535" y="2692081"/>
              <a:ext cx="73025" cy="97155"/>
            </a:xfrm>
            <a:custGeom>
              <a:avLst/>
              <a:gdLst/>
              <a:ahLst/>
              <a:cxnLst/>
              <a:rect l="l" t="t" r="r" b="b"/>
              <a:pathLst>
                <a:path w="73025" h="97155">
                  <a:moveTo>
                    <a:pt x="72613" y="96817"/>
                  </a:moveTo>
                  <a:lnTo>
                    <a:pt x="0" y="9681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96817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54" name="object 1054"/>
            <p:cNvSpPr/>
            <p:nvPr/>
          </p:nvSpPr>
          <p:spPr>
            <a:xfrm>
              <a:off x="2982535" y="2692081"/>
              <a:ext cx="73025" cy="97155"/>
            </a:xfrm>
            <a:custGeom>
              <a:avLst/>
              <a:gdLst/>
              <a:ahLst/>
              <a:cxnLst/>
              <a:rect l="l" t="t" r="r" b="b"/>
              <a:pathLst>
                <a:path w="73025" h="97155">
                  <a:moveTo>
                    <a:pt x="0" y="0"/>
                  </a:moveTo>
                  <a:lnTo>
                    <a:pt x="72613" y="0"/>
                  </a:lnTo>
                  <a:lnTo>
                    <a:pt x="72613" y="96817"/>
                  </a:lnTo>
                  <a:lnTo>
                    <a:pt x="0" y="9681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55" name="object 1055"/>
            <p:cNvSpPr/>
            <p:nvPr/>
          </p:nvSpPr>
          <p:spPr>
            <a:xfrm>
              <a:off x="2909922" y="2675945"/>
              <a:ext cx="73025" cy="97155"/>
            </a:xfrm>
            <a:custGeom>
              <a:avLst/>
              <a:gdLst/>
              <a:ahLst/>
              <a:cxnLst/>
              <a:rect l="l" t="t" r="r" b="b"/>
              <a:pathLst>
                <a:path w="73025" h="97155">
                  <a:moveTo>
                    <a:pt x="72613" y="96817"/>
                  </a:moveTo>
                  <a:lnTo>
                    <a:pt x="0" y="9681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96817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56" name="object 1056"/>
            <p:cNvSpPr/>
            <p:nvPr/>
          </p:nvSpPr>
          <p:spPr>
            <a:xfrm>
              <a:off x="2909922" y="2675945"/>
              <a:ext cx="73025" cy="97155"/>
            </a:xfrm>
            <a:custGeom>
              <a:avLst/>
              <a:gdLst/>
              <a:ahLst/>
              <a:cxnLst/>
              <a:rect l="l" t="t" r="r" b="b"/>
              <a:pathLst>
                <a:path w="73025" h="97155">
                  <a:moveTo>
                    <a:pt x="0" y="0"/>
                  </a:moveTo>
                  <a:lnTo>
                    <a:pt x="72613" y="0"/>
                  </a:lnTo>
                  <a:lnTo>
                    <a:pt x="72613" y="96817"/>
                  </a:lnTo>
                  <a:lnTo>
                    <a:pt x="0" y="9681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57" name="object 1057"/>
            <p:cNvSpPr/>
            <p:nvPr/>
          </p:nvSpPr>
          <p:spPr>
            <a:xfrm>
              <a:off x="2837308" y="2692081"/>
              <a:ext cx="73025" cy="105410"/>
            </a:xfrm>
            <a:custGeom>
              <a:avLst/>
              <a:gdLst/>
              <a:ahLst/>
              <a:cxnLst/>
              <a:rect l="l" t="t" r="r" b="b"/>
              <a:pathLst>
                <a:path w="73025" h="105410">
                  <a:moveTo>
                    <a:pt x="72613" y="104886"/>
                  </a:moveTo>
                  <a:lnTo>
                    <a:pt x="0" y="10488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04886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58" name="object 1058"/>
            <p:cNvSpPr/>
            <p:nvPr/>
          </p:nvSpPr>
          <p:spPr>
            <a:xfrm>
              <a:off x="2837308" y="2692081"/>
              <a:ext cx="73025" cy="105410"/>
            </a:xfrm>
            <a:custGeom>
              <a:avLst/>
              <a:gdLst/>
              <a:ahLst/>
              <a:cxnLst/>
              <a:rect l="l" t="t" r="r" b="b"/>
              <a:pathLst>
                <a:path w="73025" h="105410">
                  <a:moveTo>
                    <a:pt x="0" y="0"/>
                  </a:moveTo>
                  <a:lnTo>
                    <a:pt x="72613" y="0"/>
                  </a:lnTo>
                  <a:lnTo>
                    <a:pt x="72613" y="104886"/>
                  </a:lnTo>
                  <a:lnTo>
                    <a:pt x="0" y="10488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59" name="object 1059"/>
            <p:cNvSpPr/>
            <p:nvPr/>
          </p:nvSpPr>
          <p:spPr>
            <a:xfrm>
              <a:off x="2756627" y="2708218"/>
              <a:ext cx="73025" cy="97155"/>
            </a:xfrm>
            <a:custGeom>
              <a:avLst/>
              <a:gdLst/>
              <a:ahLst/>
              <a:cxnLst/>
              <a:rect l="l" t="t" r="r" b="b"/>
              <a:pathLst>
                <a:path w="73025" h="97155">
                  <a:moveTo>
                    <a:pt x="72613" y="96817"/>
                  </a:moveTo>
                  <a:lnTo>
                    <a:pt x="0" y="9681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96817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60" name="object 1060"/>
            <p:cNvSpPr/>
            <p:nvPr/>
          </p:nvSpPr>
          <p:spPr>
            <a:xfrm>
              <a:off x="2756627" y="2708218"/>
              <a:ext cx="73025" cy="97155"/>
            </a:xfrm>
            <a:custGeom>
              <a:avLst/>
              <a:gdLst/>
              <a:ahLst/>
              <a:cxnLst/>
              <a:rect l="l" t="t" r="r" b="b"/>
              <a:pathLst>
                <a:path w="73025" h="97155">
                  <a:moveTo>
                    <a:pt x="0" y="0"/>
                  </a:moveTo>
                  <a:lnTo>
                    <a:pt x="72613" y="0"/>
                  </a:lnTo>
                  <a:lnTo>
                    <a:pt x="72613" y="96817"/>
                  </a:lnTo>
                  <a:lnTo>
                    <a:pt x="0" y="9681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61" name="object 1061"/>
            <p:cNvSpPr/>
            <p:nvPr/>
          </p:nvSpPr>
          <p:spPr>
            <a:xfrm>
              <a:off x="2684013" y="2740490"/>
              <a:ext cx="73025" cy="97155"/>
            </a:xfrm>
            <a:custGeom>
              <a:avLst/>
              <a:gdLst/>
              <a:ahLst/>
              <a:cxnLst/>
              <a:rect l="l" t="t" r="r" b="b"/>
              <a:pathLst>
                <a:path w="73025" h="97155">
                  <a:moveTo>
                    <a:pt x="72613" y="96817"/>
                  </a:moveTo>
                  <a:lnTo>
                    <a:pt x="0" y="9681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96817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62" name="object 1062"/>
            <p:cNvSpPr/>
            <p:nvPr/>
          </p:nvSpPr>
          <p:spPr>
            <a:xfrm>
              <a:off x="2684013" y="2740490"/>
              <a:ext cx="73025" cy="97155"/>
            </a:xfrm>
            <a:custGeom>
              <a:avLst/>
              <a:gdLst/>
              <a:ahLst/>
              <a:cxnLst/>
              <a:rect l="l" t="t" r="r" b="b"/>
              <a:pathLst>
                <a:path w="73025" h="97155">
                  <a:moveTo>
                    <a:pt x="0" y="0"/>
                  </a:moveTo>
                  <a:lnTo>
                    <a:pt x="72613" y="0"/>
                  </a:lnTo>
                  <a:lnTo>
                    <a:pt x="72613" y="96817"/>
                  </a:lnTo>
                  <a:lnTo>
                    <a:pt x="0" y="9681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63" name="object 1063"/>
            <p:cNvSpPr/>
            <p:nvPr/>
          </p:nvSpPr>
          <p:spPr>
            <a:xfrm>
              <a:off x="2603332" y="2756627"/>
              <a:ext cx="73025" cy="105410"/>
            </a:xfrm>
            <a:custGeom>
              <a:avLst/>
              <a:gdLst/>
              <a:ahLst/>
              <a:cxnLst/>
              <a:rect l="l" t="t" r="r" b="b"/>
              <a:pathLst>
                <a:path w="73025" h="105410">
                  <a:moveTo>
                    <a:pt x="72613" y="104886"/>
                  </a:moveTo>
                  <a:lnTo>
                    <a:pt x="0" y="10488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04886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64" name="object 1064"/>
            <p:cNvSpPr/>
            <p:nvPr/>
          </p:nvSpPr>
          <p:spPr>
            <a:xfrm>
              <a:off x="2603332" y="2756627"/>
              <a:ext cx="73025" cy="105410"/>
            </a:xfrm>
            <a:custGeom>
              <a:avLst/>
              <a:gdLst/>
              <a:ahLst/>
              <a:cxnLst/>
              <a:rect l="l" t="t" r="r" b="b"/>
              <a:pathLst>
                <a:path w="73025" h="105410">
                  <a:moveTo>
                    <a:pt x="0" y="0"/>
                  </a:moveTo>
                  <a:lnTo>
                    <a:pt x="72613" y="0"/>
                  </a:lnTo>
                  <a:lnTo>
                    <a:pt x="72613" y="104886"/>
                  </a:lnTo>
                  <a:lnTo>
                    <a:pt x="0" y="10488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65" name="object 1065"/>
            <p:cNvSpPr/>
            <p:nvPr/>
          </p:nvSpPr>
          <p:spPr>
            <a:xfrm>
              <a:off x="2530718" y="2788900"/>
              <a:ext cx="73025" cy="105410"/>
            </a:xfrm>
            <a:custGeom>
              <a:avLst/>
              <a:gdLst/>
              <a:ahLst/>
              <a:cxnLst/>
              <a:rect l="l" t="t" r="r" b="b"/>
              <a:pathLst>
                <a:path w="73025" h="105410">
                  <a:moveTo>
                    <a:pt x="72613" y="104886"/>
                  </a:moveTo>
                  <a:lnTo>
                    <a:pt x="0" y="10488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04886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66" name="object 1066"/>
            <p:cNvSpPr/>
            <p:nvPr/>
          </p:nvSpPr>
          <p:spPr>
            <a:xfrm>
              <a:off x="2530718" y="2788900"/>
              <a:ext cx="73025" cy="105410"/>
            </a:xfrm>
            <a:custGeom>
              <a:avLst/>
              <a:gdLst/>
              <a:ahLst/>
              <a:cxnLst/>
              <a:rect l="l" t="t" r="r" b="b"/>
              <a:pathLst>
                <a:path w="73025" h="105410">
                  <a:moveTo>
                    <a:pt x="0" y="0"/>
                  </a:moveTo>
                  <a:lnTo>
                    <a:pt x="72613" y="0"/>
                  </a:lnTo>
                  <a:lnTo>
                    <a:pt x="72613" y="104886"/>
                  </a:lnTo>
                  <a:lnTo>
                    <a:pt x="0" y="10488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67" name="object 1067"/>
            <p:cNvSpPr/>
            <p:nvPr/>
          </p:nvSpPr>
          <p:spPr>
            <a:xfrm>
              <a:off x="2450036" y="2780831"/>
              <a:ext cx="73025" cy="97155"/>
            </a:xfrm>
            <a:custGeom>
              <a:avLst/>
              <a:gdLst/>
              <a:ahLst/>
              <a:cxnLst/>
              <a:rect l="l" t="t" r="r" b="b"/>
              <a:pathLst>
                <a:path w="73025" h="97155">
                  <a:moveTo>
                    <a:pt x="72613" y="96817"/>
                  </a:moveTo>
                  <a:lnTo>
                    <a:pt x="0" y="9681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96817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68" name="object 1068"/>
            <p:cNvSpPr/>
            <p:nvPr/>
          </p:nvSpPr>
          <p:spPr>
            <a:xfrm>
              <a:off x="2450036" y="2780831"/>
              <a:ext cx="73025" cy="97155"/>
            </a:xfrm>
            <a:custGeom>
              <a:avLst/>
              <a:gdLst/>
              <a:ahLst/>
              <a:cxnLst/>
              <a:rect l="l" t="t" r="r" b="b"/>
              <a:pathLst>
                <a:path w="73025" h="97155">
                  <a:moveTo>
                    <a:pt x="0" y="0"/>
                  </a:moveTo>
                  <a:lnTo>
                    <a:pt x="72613" y="0"/>
                  </a:lnTo>
                  <a:lnTo>
                    <a:pt x="72613" y="96817"/>
                  </a:lnTo>
                  <a:lnTo>
                    <a:pt x="0" y="9681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69" name="object 1069"/>
            <p:cNvSpPr/>
            <p:nvPr/>
          </p:nvSpPr>
          <p:spPr>
            <a:xfrm>
              <a:off x="2369355" y="2764695"/>
              <a:ext cx="73025" cy="105410"/>
            </a:xfrm>
            <a:custGeom>
              <a:avLst/>
              <a:gdLst/>
              <a:ahLst/>
              <a:cxnLst/>
              <a:rect l="l" t="t" r="r" b="b"/>
              <a:pathLst>
                <a:path w="73025" h="105410">
                  <a:moveTo>
                    <a:pt x="72613" y="104886"/>
                  </a:moveTo>
                  <a:lnTo>
                    <a:pt x="0" y="10488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04886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70" name="object 1070"/>
            <p:cNvSpPr/>
            <p:nvPr/>
          </p:nvSpPr>
          <p:spPr>
            <a:xfrm>
              <a:off x="2369355" y="2764695"/>
              <a:ext cx="73025" cy="105410"/>
            </a:xfrm>
            <a:custGeom>
              <a:avLst/>
              <a:gdLst/>
              <a:ahLst/>
              <a:cxnLst/>
              <a:rect l="l" t="t" r="r" b="b"/>
              <a:pathLst>
                <a:path w="73025" h="105410">
                  <a:moveTo>
                    <a:pt x="0" y="0"/>
                  </a:moveTo>
                  <a:lnTo>
                    <a:pt x="72613" y="0"/>
                  </a:lnTo>
                  <a:lnTo>
                    <a:pt x="72613" y="104886"/>
                  </a:lnTo>
                  <a:lnTo>
                    <a:pt x="0" y="10488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71" name="object 1071"/>
            <p:cNvSpPr/>
            <p:nvPr/>
          </p:nvSpPr>
          <p:spPr>
            <a:xfrm>
              <a:off x="2296741" y="2788900"/>
              <a:ext cx="73025" cy="105410"/>
            </a:xfrm>
            <a:custGeom>
              <a:avLst/>
              <a:gdLst/>
              <a:ahLst/>
              <a:cxnLst/>
              <a:rect l="l" t="t" r="r" b="b"/>
              <a:pathLst>
                <a:path w="73025" h="105410">
                  <a:moveTo>
                    <a:pt x="72613" y="104886"/>
                  </a:moveTo>
                  <a:lnTo>
                    <a:pt x="0" y="10488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04886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72" name="object 1072"/>
            <p:cNvSpPr/>
            <p:nvPr/>
          </p:nvSpPr>
          <p:spPr>
            <a:xfrm>
              <a:off x="2296741" y="2788900"/>
              <a:ext cx="73025" cy="105410"/>
            </a:xfrm>
            <a:custGeom>
              <a:avLst/>
              <a:gdLst/>
              <a:ahLst/>
              <a:cxnLst/>
              <a:rect l="l" t="t" r="r" b="b"/>
              <a:pathLst>
                <a:path w="73025" h="105410">
                  <a:moveTo>
                    <a:pt x="0" y="0"/>
                  </a:moveTo>
                  <a:lnTo>
                    <a:pt x="72613" y="0"/>
                  </a:lnTo>
                  <a:lnTo>
                    <a:pt x="72613" y="104886"/>
                  </a:lnTo>
                  <a:lnTo>
                    <a:pt x="0" y="10488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73" name="object 1073"/>
            <p:cNvSpPr/>
            <p:nvPr/>
          </p:nvSpPr>
          <p:spPr>
            <a:xfrm>
              <a:off x="2216060" y="2813104"/>
              <a:ext cx="73025" cy="105410"/>
            </a:xfrm>
            <a:custGeom>
              <a:avLst/>
              <a:gdLst/>
              <a:ahLst/>
              <a:cxnLst/>
              <a:rect l="l" t="t" r="r" b="b"/>
              <a:pathLst>
                <a:path w="73025" h="105410">
                  <a:moveTo>
                    <a:pt x="72613" y="104886"/>
                  </a:moveTo>
                  <a:lnTo>
                    <a:pt x="0" y="10488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04886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74" name="object 1074"/>
            <p:cNvSpPr/>
            <p:nvPr/>
          </p:nvSpPr>
          <p:spPr>
            <a:xfrm>
              <a:off x="2216060" y="2813104"/>
              <a:ext cx="73025" cy="105410"/>
            </a:xfrm>
            <a:custGeom>
              <a:avLst/>
              <a:gdLst/>
              <a:ahLst/>
              <a:cxnLst/>
              <a:rect l="l" t="t" r="r" b="b"/>
              <a:pathLst>
                <a:path w="73025" h="105410">
                  <a:moveTo>
                    <a:pt x="0" y="0"/>
                  </a:moveTo>
                  <a:lnTo>
                    <a:pt x="72613" y="0"/>
                  </a:lnTo>
                  <a:lnTo>
                    <a:pt x="72613" y="104886"/>
                  </a:lnTo>
                  <a:lnTo>
                    <a:pt x="0" y="10488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75" name="object 1075"/>
            <p:cNvSpPr/>
            <p:nvPr/>
          </p:nvSpPr>
          <p:spPr>
            <a:xfrm>
              <a:off x="2143446" y="2853445"/>
              <a:ext cx="73025" cy="105410"/>
            </a:xfrm>
            <a:custGeom>
              <a:avLst/>
              <a:gdLst/>
              <a:ahLst/>
              <a:cxnLst/>
              <a:rect l="l" t="t" r="r" b="b"/>
              <a:pathLst>
                <a:path w="73025" h="105410">
                  <a:moveTo>
                    <a:pt x="72613" y="104886"/>
                  </a:moveTo>
                  <a:lnTo>
                    <a:pt x="0" y="10488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04886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76" name="object 1076"/>
            <p:cNvSpPr/>
            <p:nvPr/>
          </p:nvSpPr>
          <p:spPr>
            <a:xfrm>
              <a:off x="2143446" y="2853445"/>
              <a:ext cx="73025" cy="105410"/>
            </a:xfrm>
            <a:custGeom>
              <a:avLst/>
              <a:gdLst/>
              <a:ahLst/>
              <a:cxnLst/>
              <a:rect l="l" t="t" r="r" b="b"/>
              <a:pathLst>
                <a:path w="73025" h="105410">
                  <a:moveTo>
                    <a:pt x="0" y="0"/>
                  </a:moveTo>
                  <a:lnTo>
                    <a:pt x="72613" y="0"/>
                  </a:lnTo>
                  <a:lnTo>
                    <a:pt x="72613" y="104886"/>
                  </a:lnTo>
                  <a:lnTo>
                    <a:pt x="0" y="10488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77" name="object 1077"/>
            <p:cNvSpPr/>
            <p:nvPr/>
          </p:nvSpPr>
          <p:spPr>
            <a:xfrm>
              <a:off x="2062764" y="2909922"/>
              <a:ext cx="73025" cy="105410"/>
            </a:xfrm>
            <a:custGeom>
              <a:avLst/>
              <a:gdLst/>
              <a:ahLst/>
              <a:cxnLst/>
              <a:rect l="l" t="t" r="r" b="b"/>
              <a:pathLst>
                <a:path w="73025" h="105410">
                  <a:moveTo>
                    <a:pt x="72613" y="104886"/>
                  </a:moveTo>
                  <a:lnTo>
                    <a:pt x="0" y="104886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104886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78" name="object 1078"/>
            <p:cNvSpPr/>
            <p:nvPr/>
          </p:nvSpPr>
          <p:spPr>
            <a:xfrm>
              <a:off x="2062764" y="2909922"/>
              <a:ext cx="73025" cy="105410"/>
            </a:xfrm>
            <a:custGeom>
              <a:avLst/>
              <a:gdLst/>
              <a:ahLst/>
              <a:cxnLst/>
              <a:rect l="l" t="t" r="r" b="b"/>
              <a:pathLst>
                <a:path w="73025" h="105410">
                  <a:moveTo>
                    <a:pt x="0" y="0"/>
                  </a:moveTo>
                  <a:lnTo>
                    <a:pt x="72613" y="0"/>
                  </a:lnTo>
                  <a:lnTo>
                    <a:pt x="72613" y="104886"/>
                  </a:lnTo>
                  <a:lnTo>
                    <a:pt x="0" y="10488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79" name="object 1079"/>
            <p:cNvSpPr/>
            <p:nvPr/>
          </p:nvSpPr>
          <p:spPr>
            <a:xfrm>
              <a:off x="1998219" y="2982535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72613" y="88749"/>
                  </a:moveTo>
                  <a:lnTo>
                    <a:pt x="0" y="8874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8749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80" name="object 1080"/>
            <p:cNvSpPr/>
            <p:nvPr/>
          </p:nvSpPr>
          <p:spPr>
            <a:xfrm>
              <a:off x="1998219" y="2982535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0" y="0"/>
                  </a:moveTo>
                  <a:lnTo>
                    <a:pt x="72613" y="0"/>
                  </a:lnTo>
                  <a:lnTo>
                    <a:pt x="72613" y="88749"/>
                  </a:lnTo>
                  <a:lnTo>
                    <a:pt x="0" y="8874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81" name="object 1081"/>
            <p:cNvSpPr/>
            <p:nvPr/>
          </p:nvSpPr>
          <p:spPr>
            <a:xfrm>
              <a:off x="1917537" y="3022876"/>
              <a:ext cx="73025" cy="97155"/>
            </a:xfrm>
            <a:custGeom>
              <a:avLst/>
              <a:gdLst/>
              <a:ahLst/>
              <a:cxnLst/>
              <a:rect l="l" t="t" r="r" b="b"/>
              <a:pathLst>
                <a:path w="73025" h="97155">
                  <a:moveTo>
                    <a:pt x="72613" y="96817"/>
                  </a:moveTo>
                  <a:lnTo>
                    <a:pt x="0" y="96817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96817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82" name="object 1082"/>
            <p:cNvSpPr/>
            <p:nvPr/>
          </p:nvSpPr>
          <p:spPr>
            <a:xfrm>
              <a:off x="1917537" y="3022876"/>
              <a:ext cx="73025" cy="97155"/>
            </a:xfrm>
            <a:custGeom>
              <a:avLst/>
              <a:gdLst/>
              <a:ahLst/>
              <a:cxnLst/>
              <a:rect l="l" t="t" r="r" b="b"/>
              <a:pathLst>
                <a:path w="73025" h="97155">
                  <a:moveTo>
                    <a:pt x="0" y="0"/>
                  </a:moveTo>
                  <a:lnTo>
                    <a:pt x="72613" y="0"/>
                  </a:lnTo>
                  <a:lnTo>
                    <a:pt x="72613" y="96817"/>
                  </a:lnTo>
                  <a:lnTo>
                    <a:pt x="0" y="9681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83" name="object 1083"/>
            <p:cNvSpPr/>
            <p:nvPr/>
          </p:nvSpPr>
          <p:spPr>
            <a:xfrm>
              <a:off x="1836856" y="3055149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72613" y="88749"/>
                  </a:moveTo>
                  <a:lnTo>
                    <a:pt x="0" y="88749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8749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84" name="object 1084"/>
            <p:cNvSpPr/>
            <p:nvPr/>
          </p:nvSpPr>
          <p:spPr>
            <a:xfrm>
              <a:off x="1836856" y="3055149"/>
              <a:ext cx="73025" cy="88900"/>
            </a:xfrm>
            <a:custGeom>
              <a:avLst/>
              <a:gdLst/>
              <a:ahLst/>
              <a:cxnLst/>
              <a:rect l="l" t="t" r="r" b="b"/>
              <a:pathLst>
                <a:path w="73025" h="88900">
                  <a:moveTo>
                    <a:pt x="0" y="0"/>
                  </a:moveTo>
                  <a:lnTo>
                    <a:pt x="72613" y="0"/>
                  </a:lnTo>
                  <a:lnTo>
                    <a:pt x="72613" y="88749"/>
                  </a:lnTo>
                  <a:lnTo>
                    <a:pt x="0" y="88749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85" name="object 1085"/>
            <p:cNvSpPr/>
            <p:nvPr/>
          </p:nvSpPr>
          <p:spPr>
            <a:xfrm>
              <a:off x="1764242" y="3071285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72613" y="80681"/>
                  </a:moveTo>
                  <a:lnTo>
                    <a:pt x="0" y="806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068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86" name="object 1086"/>
            <p:cNvSpPr/>
            <p:nvPr/>
          </p:nvSpPr>
          <p:spPr>
            <a:xfrm>
              <a:off x="1764242" y="3071285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0" y="0"/>
                  </a:moveTo>
                  <a:lnTo>
                    <a:pt x="72613" y="0"/>
                  </a:lnTo>
                  <a:lnTo>
                    <a:pt x="72613" y="80681"/>
                  </a:lnTo>
                  <a:lnTo>
                    <a:pt x="0" y="806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87" name="object 1087"/>
            <p:cNvSpPr/>
            <p:nvPr/>
          </p:nvSpPr>
          <p:spPr>
            <a:xfrm>
              <a:off x="1683561" y="3103558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72613" y="80681"/>
                  </a:moveTo>
                  <a:lnTo>
                    <a:pt x="0" y="806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068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88" name="object 1088"/>
            <p:cNvSpPr/>
            <p:nvPr/>
          </p:nvSpPr>
          <p:spPr>
            <a:xfrm>
              <a:off x="1683561" y="3103558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0" y="0"/>
                  </a:moveTo>
                  <a:lnTo>
                    <a:pt x="72613" y="0"/>
                  </a:lnTo>
                  <a:lnTo>
                    <a:pt x="72613" y="80681"/>
                  </a:lnTo>
                  <a:lnTo>
                    <a:pt x="0" y="806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89" name="object 1089"/>
            <p:cNvSpPr/>
            <p:nvPr/>
          </p:nvSpPr>
          <p:spPr>
            <a:xfrm>
              <a:off x="1610947" y="3160035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72613" y="80681"/>
                  </a:moveTo>
                  <a:lnTo>
                    <a:pt x="0" y="806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068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90" name="object 1090"/>
            <p:cNvSpPr/>
            <p:nvPr/>
          </p:nvSpPr>
          <p:spPr>
            <a:xfrm>
              <a:off x="1610947" y="3160035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80">
                  <a:moveTo>
                    <a:pt x="0" y="0"/>
                  </a:moveTo>
                  <a:lnTo>
                    <a:pt x="72613" y="0"/>
                  </a:lnTo>
                  <a:lnTo>
                    <a:pt x="72613" y="80681"/>
                  </a:lnTo>
                  <a:lnTo>
                    <a:pt x="0" y="806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91" name="object 1091"/>
            <p:cNvSpPr/>
            <p:nvPr/>
          </p:nvSpPr>
          <p:spPr>
            <a:xfrm>
              <a:off x="1530266" y="3200376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79">
                  <a:moveTo>
                    <a:pt x="72613" y="80681"/>
                  </a:moveTo>
                  <a:lnTo>
                    <a:pt x="0" y="806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068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92" name="object 1092"/>
            <p:cNvSpPr/>
            <p:nvPr/>
          </p:nvSpPr>
          <p:spPr>
            <a:xfrm>
              <a:off x="1530266" y="3200376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79">
                  <a:moveTo>
                    <a:pt x="0" y="0"/>
                  </a:moveTo>
                  <a:lnTo>
                    <a:pt x="72613" y="0"/>
                  </a:lnTo>
                  <a:lnTo>
                    <a:pt x="72613" y="80681"/>
                  </a:lnTo>
                  <a:lnTo>
                    <a:pt x="0" y="806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93" name="object 1093"/>
            <p:cNvSpPr/>
            <p:nvPr/>
          </p:nvSpPr>
          <p:spPr>
            <a:xfrm>
              <a:off x="1457652" y="3216512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79">
                  <a:moveTo>
                    <a:pt x="72613" y="80681"/>
                  </a:moveTo>
                  <a:lnTo>
                    <a:pt x="0" y="806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068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94" name="object 1094"/>
            <p:cNvSpPr/>
            <p:nvPr/>
          </p:nvSpPr>
          <p:spPr>
            <a:xfrm>
              <a:off x="1457652" y="3216512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79">
                  <a:moveTo>
                    <a:pt x="0" y="0"/>
                  </a:moveTo>
                  <a:lnTo>
                    <a:pt x="72613" y="0"/>
                  </a:lnTo>
                  <a:lnTo>
                    <a:pt x="72613" y="80681"/>
                  </a:lnTo>
                  <a:lnTo>
                    <a:pt x="0" y="806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95" name="object 1095"/>
            <p:cNvSpPr/>
            <p:nvPr/>
          </p:nvSpPr>
          <p:spPr>
            <a:xfrm>
              <a:off x="1376970" y="3232649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79">
                  <a:moveTo>
                    <a:pt x="72613" y="80681"/>
                  </a:moveTo>
                  <a:lnTo>
                    <a:pt x="0" y="806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068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96" name="object 1096"/>
            <p:cNvSpPr/>
            <p:nvPr/>
          </p:nvSpPr>
          <p:spPr>
            <a:xfrm>
              <a:off x="1376970" y="3232649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79">
                  <a:moveTo>
                    <a:pt x="0" y="0"/>
                  </a:moveTo>
                  <a:lnTo>
                    <a:pt x="72613" y="0"/>
                  </a:lnTo>
                  <a:lnTo>
                    <a:pt x="72613" y="80681"/>
                  </a:lnTo>
                  <a:lnTo>
                    <a:pt x="0" y="806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97" name="object 1097"/>
            <p:cNvSpPr/>
            <p:nvPr/>
          </p:nvSpPr>
          <p:spPr>
            <a:xfrm>
              <a:off x="1304357" y="3256853"/>
              <a:ext cx="73025" cy="73025"/>
            </a:xfrm>
            <a:custGeom>
              <a:avLst/>
              <a:gdLst/>
              <a:ahLst/>
              <a:cxnLst/>
              <a:rect l="l" t="t" r="r" b="b"/>
              <a:pathLst>
                <a:path w="73025" h="73025">
                  <a:moveTo>
                    <a:pt x="72613" y="72613"/>
                  </a:moveTo>
                  <a:lnTo>
                    <a:pt x="0" y="7261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72613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98" name="object 1098"/>
            <p:cNvSpPr/>
            <p:nvPr/>
          </p:nvSpPr>
          <p:spPr>
            <a:xfrm>
              <a:off x="1304357" y="3256853"/>
              <a:ext cx="73025" cy="73025"/>
            </a:xfrm>
            <a:custGeom>
              <a:avLst/>
              <a:gdLst/>
              <a:ahLst/>
              <a:cxnLst/>
              <a:rect l="l" t="t" r="r" b="b"/>
              <a:pathLst>
                <a:path w="73025" h="73025">
                  <a:moveTo>
                    <a:pt x="0" y="0"/>
                  </a:moveTo>
                  <a:lnTo>
                    <a:pt x="72613" y="0"/>
                  </a:lnTo>
                  <a:lnTo>
                    <a:pt x="72613" y="72613"/>
                  </a:lnTo>
                  <a:lnTo>
                    <a:pt x="0" y="7261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99" name="object 1099"/>
            <p:cNvSpPr/>
            <p:nvPr/>
          </p:nvSpPr>
          <p:spPr>
            <a:xfrm>
              <a:off x="1223675" y="3240717"/>
              <a:ext cx="73025" cy="73025"/>
            </a:xfrm>
            <a:custGeom>
              <a:avLst/>
              <a:gdLst/>
              <a:ahLst/>
              <a:cxnLst/>
              <a:rect l="l" t="t" r="r" b="b"/>
              <a:pathLst>
                <a:path w="73025" h="73025">
                  <a:moveTo>
                    <a:pt x="72613" y="72613"/>
                  </a:moveTo>
                  <a:lnTo>
                    <a:pt x="0" y="7261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72613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00" name="object 1100"/>
            <p:cNvSpPr/>
            <p:nvPr/>
          </p:nvSpPr>
          <p:spPr>
            <a:xfrm>
              <a:off x="1223675" y="3240717"/>
              <a:ext cx="73025" cy="73025"/>
            </a:xfrm>
            <a:custGeom>
              <a:avLst/>
              <a:gdLst/>
              <a:ahLst/>
              <a:cxnLst/>
              <a:rect l="l" t="t" r="r" b="b"/>
              <a:pathLst>
                <a:path w="73025" h="73025">
                  <a:moveTo>
                    <a:pt x="0" y="0"/>
                  </a:moveTo>
                  <a:lnTo>
                    <a:pt x="72613" y="0"/>
                  </a:lnTo>
                  <a:lnTo>
                    <a:pt x="72613" y="72613"/>
                  </a:lnTo>
                  <a:lnTo>
                    <a:pt x="0" y="7261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01" name="object 1101"/>
            <p:cNvSpPr/>
            <p:nvPr/>
          </p:nvSpPr>
          <p:spPr>
            <a:xfrm>
              <a:off x="1151062" y="3216512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79">
                  <a:moveTo>
                    <a:pt x="72613" y="80681"/>
                  </a:moveTo>
                  <a:lnTo>
                    <a:pt x="0" y="806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068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02" name="object 1102"/>
            <p:cNvSpPr/>
            <p:nvPr/>
          </p:nvSpPr>
          <p:spPr>
            <a:xfrm>
              <a:off x="1151062" y="3216512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79">
                  <a:moveTo>
                    <a:pt x="0" y="0"/>
                  </a:moveTo>
                  <a:lnTo>
                    <a:pt x="72613" y="0"/>
                  </a:lnTo>
                  <a:lnTo>
                    <a:pt x="72613" y="80681"/>
                  </a:lnTo>
                  <a:lnTo>
                    <a:pt x="0" y="806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03" name="object 1103"/>
            <p:cNvSpPr/>
            <p:nvPr/>
          </p:nvSpPr>
          <p:spPr>
            <a:xfrm>
              <a:off x="1078448" y="3224580"/>
              <a:ext cx="73025" cy="73025"/>
            </a:xfrm>
            <a:custGeom>
              <a:avLst/>
              <a:gdLst/>
              <a:ahLst/>
              <a:cxnLst/>
              <a:rect l="l" t="t" r="r" b="b"/>
              <a:pathLst>
                <a:path w="73025" h="73025">
                  <a:moveTo>
                    <a:pt x="72613" y="72613"/>
                  </a:moveTo>
                  <a:lnTo>
                    <a:pt x="0" y="72613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72613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04" name="object 1104"/>
            <p:cNvSpPr/>
            <p:nvPr/>
          </p:nvSpPr>
          <p:spPr>
            <a:xfrm>
              <a:off x="1078448" y="3224580"/>
              <a:ext cx="73025" cy="73025"/>
            </a:xfrm>
            <a:custGeom>
              <a:avLst/>
              <a:gdLst/>
              <a:ahLst/>
              <a:cxnLst/>
              <a:rect l="l" t="t" r="r" b="b"/>
              <a:pathLst>
                <a:path w="73025" h="73025">
                  <a:moveTo>
                    <a:pt x="0" y="0"/>
                  </a:moveTo>
                  <a:lnTo>
                    <a:pt x="72613" y="0"/>
                  </a:lnTo>
                  <a:lnTo>
                    <a:pt x="72613" y="72613"/>
                  </a:lnTo>
                  <a:lnTo>
                    <a:pt x="0" y="72613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05" name="object 1105"/>
            <p:cNvSpPr/>
            <p:nvPr/>
          </p:nvSpPr>
          <p:spPr>
            <a:xfrm>
              <a:off x="997767" y="3184240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79">
                  <a:moveTo>
                    <a:pt x="72613" y="80681"/>
                  </a:moveTo>
                  <a:lnTo>
                    <a:pt x="0" y="80681"/>
                  </a:lnTo>
                  <a:lnTo>
                    <a:pt x="0" y="0"/>
                  </a:lnTo>
                  <a:lnTo>
                    <a:pt x="72613" y="0"/>
                  </a:lnTo>
                  <a:lnTo>
                    <a:pt x="72613" y="8068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06" name="object 1106"/>
            <p:cNvSpPr/>
            <p:nvPr/>
          </p:nvSpPr>
          <p:spPr>
            <a:xfrm>
              <a:off x="997767" y="3184240"/>
              <a:ext cx="73025" cy="81280"/>
            </a:xfrm>
            <a:custGeom>
              <a:avLst/>
              <a:gdLst/>
              <a:ahLst/>
              <a:cxnLst/>
              <a:rect l="l" t="t" r="r" b="b"/>
              <a:pathLst>
                <a:path w="73025" h="81279">
                  <a:moveTo>
                    <a:pt x="0" y="0"/>
                  </a:moveTo>
                  <a:lnTo>
                    <a:pt x="72613" y="0"/>
                  </a:lnTo>
                  <a:lnTo>
                    <a:pt x="72613" y="80681"/>
                  </a:lnTo>
                  <a:lnTo>
                    <a:pt x="0" y="80681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07" name="object 1107"/>
            <p:cNvSpPr/>
            <p:nvPr/>
          </p:nvSpPr>
          <p:spPr>
            <a:xfrm>
              <a:off x="989698" y="3151967"/>
              <a:ext cx="8255" cy="88900"/>
            </a:xfrm>
            <a:custGeom>
              <a:avLst/>
              <a:gdLst/>
              <a:ahLst/>
              <a:cxnLst/>
              <a:rect l="l" t="t" r="r" b="b"/>
              <a:pathLst>
                <a:path w="8255" h="88900">
                  <a:moveTo>
                    <a:pt x="8068" y="88749"/>
                  </a:moveTo>
                  <a:lnTo>
                    <a:pt x="0" y="88749"/>
                  </a:lnTo>
                  <a:lnTo>
                    <a:pt x="0" y="0"/>
                  </a:lnTo>
                  <a:lnTo>
                    <a:pt x="8068" y="0"/>
                  </a:lnTo>
                  <a:lnTo>
                    <a:pt x="8068" y="88749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08" name="object 1108"/>
            <p:cNvSpPr/>
            <p:nvPr/>
          </p:nvSpPr>
          <p:spPr>
            <a:xfrm>
              <a:off x="989698" y="3151967"/>
              <a:ext cx="8255" cy="88900"/>
            </a:xfrm>
            <a:custGeom>
              <a:avLst/>
              <a:gdLst/>
              <a:ahLst/>
              <a:cxnLst/>
              <a:rect l="l" t="t" r="r" b="b"/>
              <a:pathLst>
                <a:path w="8255" h="88900">
                  <a:moveTo>
                    <a:pt x="0" y="0"/>
                  </a:moveTo>
                  <a:lnTo>
                    <a:pt x="8068" y="0"/>
                  </a:lnTo>
                  <a:lnTo>
                    <a:pt x="8068" y="88749"/>
                  </a:lnTo>
                  <a:lnTo>
                    <a:pt x="0" y="88749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09" name="object 1109"/>
            <p:cNvSpPr/>
            <p:nvPr/>
          </p:nvSpPr>
          <p:spPr>
            <a:xfrm>
              <a:off x="1030039" y="2433900"/>
              <a:ext cx="887730" cy="645795"/>
            </a:xfrm>
            <a:custGeom>
              <a:avLst/>
              <a:gdLst/>
              <a:ahLst/>
              <a:cxnLst/>
              <a:rect l="l" t="t" r="r" b="b"/>
              <a:pathLst>
                <a:path w="887730" h="645794">
                  <a:moveTo>
                    <a:pt x="887498" y="0"/>
                  </a:moveTo>
                  <a:lnTo>
                    <a:pt x="0" y="645453"/>
                  </a:lnTo>
                </a:path>
                <a:path w="887730" h="645794">
                  <a:moveTo>
                    <a:pt x="40340" y="564771"/>
                  </a:moveTo>
                  <a:lnTo>
                    <a:pt x="0" y="645453"/>
                  </a:lnTo>
                  <a:lnTo>
                    <a:pt x="88749" y="629316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10" name="object 1110"/>
            <p:cNvSpPr/>
            <p:nvPr/>
          </p:nvSpPr>
          <p:spPr>
            <a:xfrm>
              <a:off x="989698" y="1820720"/>
              <a:ext cx="1864360" cy="613410"/>
            </a:xfrm>
            <a:custGeom>
              <a:avLst/>
              <a:gdLst/>
              <a:ahLst/>
              <a:cxnLst/>
              <a:rect l="l" t="t" r="r" b="b"/>
              <a:pathLst>
                <a:path w="1864360" h="613410">
                  <a:moveTo>
                    <a:pt x="0" y="0"/>
                  </a:moveTo>
                  <a:lnTo>
                    <a:pt x="1863746" y="0"/>
                  </a:lnTo>
                  <a:lnTo>
                    <a:pt x="1863746" y="613180"/>
                  </a:lnTo>
                  <a:lnTo>
                    <a:pt x="0" y="613180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1111" name="object 1111"/>
          <p:cNvSpPr txBox="1"/>
          <p:nvPr/>
        </p:nvSpPr>
        <p:spPr>
          <a:xfrm>
            <a:off x="601314" y="1552598"/>
            <a:ext cx="1883149" cy="772142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>
              <a:lnSpc>
                <a:spcPts val="763"/>
              </a:lnSpc>
              <a:spcBef>
                <a:spcPts val="97"/>
              </a:spcBef>
            </a:pPr>
            <a:r>
              <a:rPr sz="662" spc="-9" dirty="0">
                <a:latin typeface="Calibri"/>
                <a:cs typeface="Calibri"/>
              </a:rPr>
              <a:t>1,200,000</a:t>
            </a:r>
            <a:endParaRPr sz="662">
              <a:latin typeface="Calibri"/>
              <a:cs typeface="Calibri"/>
            </a:endParaRPr>
          </a:p>
          <a:p>
            <a:pPr marL="562565" algn="ctr">
              <a:lnSpc>
                <a:spcPts val="1028"/>
              </a:lnSpc>
            </a:pPr>
            <a:r>
              <a:rPr sz="882" dirty="0">
                <a:latin typeface="Calibri"/>
                <a:cs typeface="Calibri"/>
              </a:rPr>
              <a:t>January</a:t>
            </a:r>
            <a:r>
              <a:rPr sz="882" spc="9" dirty="0">
                <a:latin typeface="Calibri"/>
                <a:cs typeface="Calibri"/>
              </a:rPr>
              <a:t> </a:t>
            </a:r>
            <a:r>
              <a:rPr sz="882" dirty="0">
                <a:latin typeface="Calibri"/>
                <a:cs typeface="Calibri"/>
              </a:rPr>
              <a:t>1st,</a:t>
            </a:r>
            <a:r>
              <a:rPr sz="882" spc="13" dirty="0">
                <a:latin typeface="Calibri"/>
                <a:cs typeface="Calibri"/>
              </a:rPr>
              <a:t> </a:t>
            </a:r>
            <a:r>
              <a:rPr sz="882" spc="-18" dirty="0">
                <a:latin typeface="Calibri"/>
                <a:cs typeface="Calibri"/>
              </a:rPr>
              <a:t>2014</a:t>
            </a:r>
            <a:endParaRPr sz="882">
              <a:latin typeface="Calibri"/>
              <a:cs typeface="Calibri"/>
            </a:endParaRPr>
          </a:p>
          <a:p>
            <a:pPr marL="573211" algn="ctr">
              <a:spcBef>
                <a:spcPts val="9"/>
              </a:spcBef>
            </a:pPr>
            <a:r>
              <a:rPr sz="882" dirty="0">
                <a:latin typeface="Calibri"/>
                <a:cs typeface="Calibri"/>
              </a:rPr>
              <a:t>MAGI</a:t>
            </a:r>
            <a:r>
              <a:rPr sz="882" spc="13" dirty="0">
                <a:latin typeface="Calibri"/>
                <a:cs typeface="Calibri"/>
              </a:rPr>
              <a:t> </a:t>
            </a:r>
            <a:r>
              <a:rPr sz="882" dirty="0">
                <a:latin typeface="Calibri"/>
                <a:cs typeface="Calibri"/>
              </a:rPr>
              <a:t>Standards</a:t>
            </a:r>
            <a:r>
              <a:rPr sz="882" spc="13" dirty="0">
                <a:latin typeface="Calibri"/>
                <a:cs typeface="Calibri"/>
              </a:rPr>
              <a:t> </a:t>
            </a:r>
            <a:r>
              <a:rPr sz="882" dirty="0">
                <a:latin typeface="Calibri"/>
                <a:cs typeface="Calibri"/>
              </a:rPr>
              <a:t>Take</a:t>
            </a:r>
            <a:r>
              <a:rPr sz="882" spc="13" dirty="0">
                <a:latin typeface="Calibri"/>
                <a:cs typeface="Calibri"/>
              </a:rPr>
              <a:t> </a:t>
            </a:r>
            <a:r>
              <a:rPr sz="882" spc="-9" dirty="0">
                <a:latin typeface="Calibri"/>
                <a:cs typeface="Calibri"/>
              </a:rPr>
              <a:t>Eﬀect</a:t>
            </a:r>
            <a:endParaRPr sz="882">
              <a:latin typeface="Calibri"/>
              <a:cs typeface="Calibri"/>
            </a:endParaRPr>
          </a:p>
          <a:p>
            <a:pPr marL="565927" algn="ctr">
              <a:spcBef>
                <a:spcPts val="62"/>
              </a:spcBef>
            </a:pPr>
            <a:r>
              <a:rPr sz="882" dirty="0">
                <a:latin typeface="Calibri"/>
                <a:cs typeface="Calibri"/>
              </a:rPr>
              <a:t>MEDES</a:t>
            </a:r>
            <a:r>
              <a:rPr sz="882" spc="13" dirty="0">
                <a:latin typeface="Calibri"/>
                <a:cs typeface="Calibri"/>
              </a:rPr>
              <a:t> </a:t>
            </a:r>
            <a:r>
              <a:rPr sz="882" dirty="0">
                <a:latin typeface="Calibri"/>
                <a:cs typeface="Calibri"/>
              </a:rPr>
              <a:t>Go</a:t>
            </a:r>
            <a:r>
              <a:rPr sz="882" spc="18" dirty="0">
                <a:latin typeface="Calibri"/>
                <a:cs typeface="Calibri"/>
              </a:rPr>
              <a:t> </a:t>
            </a:r>
            <a:r>
              <a:rPr sz="882" spc="-18" dirty="0">
                <a:latin typeface="Calibri"/>
                <a:cs typeface="Calibri"/>
              </a:rPr>
              <a:t>Live</a:t>
            </a:r>
            <a:endParaRPr sz="882">
              <a:latin typeface="Calibri"/>
              <a:cs typeface="Calibri"/>
            </a:endParaRPr>
          </a:p>
          <a:p>
            <a:pPr>
              <a:spcBef>
                <a:spcPts val="49"/>
              </a:spcBef>
            </a:pPr>
            <a:endParaRPr sz="927">
              <a:latin typeface="Calibri"/>
              <a:cs typeface="Calibri"/>
            </a:endParaRPr>
          </a:p>
          <a:p>
            <a:pPr marL="11206"/>
            <a:r>
              <a:rPr sz="662" spc="-9" dirty="0">
                <a:latin typeface="Calibri"/>
                <a:cs typeface="Calibri"/>
              </a:rPr>
              <a:t>1,000,000</a:t>
            </a:r>
            <a:endParaRPr sz="662">
              <a:latin typeface="Calibri"/>
              <a:cs typeface="Calibri"/>
            </a:endParaRPr>
          </a:p>
        </p:txBody>
      </p:sp>
      <p:grpSp>
        <p:nvGrpSpPr>
          <p:cNvPr id="1112" name="object 1112"/>
          <p:cNvGrpSpPr/>
          <p:nvPr/>
        </p:nvGrpSpPr>
        <p:grpSpPr>
          <a:xfrm>
            <a:off x="1004092" y="791313"/>
            <a:ext cx="7297271" cy="5268446"/>
            <a:chOff x="985571" y="896821"/>
            <a:chExt cx="8270240" cy="5970905"/>
          </a:xfrm>
        </p:grpSpPr>
        <p:sp>
          <p:nvSpPr>
            <p:cNvPr id="1113" name="object 1113"/>
            <p:cNvSpPr/>
            <p:nvPr/>
          </p:nvSpPr>
          <p:spPr>
            <a:xfrm>
              <a:off x="989698" y="900949"/>
              <a:ext cx="8261984" cy="5414010"/>
            </a:xfrm>
            <a:custGeom>
              <a:avLst/>
              <a:gdLst/>
              <a:ahLst/>
              <a:cxnLst/>
              <a:rect l="l" t="t" r="r" b="b"/>
              <a:pathLst>
                <a:path w="8261984" h="5414010">
                  <a:moveTo>
                    <a:pt x="0" y="5413739"/>
                  </a:moveTo>
                  <a:lnTo>
                    <a:pt x="8261801" y="5413739"/>
                  </a:lnTo>
                </a:path>
                <a:path w="8261984" h="5414010">
                  <a:moveTo>
                    <a:pt x="0" y="0"/>
                  </a:moveTo>
                  <a:lnTo>
                    <a:pt x="0" y="5413739"/>
                  </a:lnTo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14" name="object 1114"/>
            <p:cNvSpPr/>
            <p:nvPr/>
          </p:nvSpPr>
          <p:spPr>
            <a:xfrm>
              <a:off x="2401628" y="6766505"/>
              <a:ext cx="97155" cy="97155"/>
            </a:xfrm>
            <a:custGeom>
              <a:avLst/>
              <a:gdLst/>
              <a:ahLst/>
              <a:cxnLst/>
              <a:rect l="l" t="t" r="r" b="b"/>
              <a:pathLst>
                <a:path w="97155" h="97154">
                  <a:moveTo>
                    <a:pt x="96817" y="96817"/>
                  </a:moveTo>
                  <a:lnTo>
                    <a:pt x="0" y="96817"/>
                  </a:lnTo>
                  <a:lnTo>
                    <a:pt x="0" y="0"/>
                  </a:lnTo>
                  <a:lnTo>
                    <a:pt x="96817" y="0"/>
                  </a:lnTo>
                  <a:lnTo>
                    <a:pt x="96817" y="96817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15" name="object 1115"/>
            <p:cNvSpPr/>
            <p:nvPr/>
          </p:nvSpPr>
          <p:spPr>
            <a:xfrm>
              <a:off x="2401628" y="6766505"/>
              <a:ext cx="97155" cy="97155"/>
            </a:xfrm>
            <a:custGeom>
              <a:avLst/>
              <a:gdLst/>
              <a:ahLst/>
              <a:cxnLst/>
              <a:rect l="l" t="t" r="r" b="b"/>
              <a:pathLst>
                <a:path w="97155" h="97154">
                  <a:moveTo>
                    <a:pt x="0" y="0"/>
                  </a:moveTo>
                  <a:lnTo>
                    <a:pt x="96817" y="0"/>
                  </a:lnTo>
                  <a:lnTo>
                    <a:pt x="96817" y="96817"/>
                  </a:lnTo>
                  <a:lnTo>
                    <a:pt x="0" y="9681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1116" name="object 1116"/>
          <p:cNvSpPr txBox="1"/>
          <p:nvPr/>
        </p:nvSpPr>
        <p:spPr>
          <a:xfrm>
            <a:off x="3774484" y="498990"/>
            <a:ext cx="1358153" cy="217918"/>
          </a:xfrm>
          <a:prstGeom prst="rect">
            <a:avLst/>
          </a:prstGeom>
        </p:spPr>
        <p:txBody>
          <a:bodyPr vert="horz" wrap="square" lIns="0" tIns="14007" rIns="0" bIns="0" rtlCol="0">
            <a:spAutoFit/>
          </a:bodyPr>
          <a:lstStyle/>
          <a:p>
            <a:pPr marL="11206">
              <a:spcBef>
                <a:spcPts val="110"/>
              </a:spcBef>
            </a:pPr>
            <a:r>
              <a:rPr sz="1324" b="1" dirty="0">
                <a:latin typeface="Calibri"/>
                <a:cs typeface="Calibri"/>
              </a:rPr>
              <a:t>Medicaid</a:t>
            </a:r>
            <a:r>
              <a:rPr sz="1324" b="1" spc="22" dirty="0">
                <a:latin typeface="Calibri"/>
                <a:cs typeface="Calibri"/>
              </a:rPr>
              <a:t> </a:t>
            </a:r>
            <a:r>
              <a:rPr sz="1324" b="1" spc="-9" dirty="0">
                <a:latin typeface="Calibri"/>
                <a:cs typeface="Calibri"/>
              </a:rPr>
              <a:t>Caseload</a:t>
            </a:r>
            <a:endParaRPr sz="1324">
              <a:latin typeface="Calibri"/>
              <a:cs typeface="Calibri"/>
            </a:endParaRPr>
          </a:p>
        </p:txBody>
      </p:sp>
      <p:sp>
        <p:nvSpPr>
          <p:cNvPr id="1117" name="object 1117"/>
          <p:cNvSpPr txBox="1"/>
          <p:nvPr/>
        </p:nvSpPr>
        <p:spPr>
          <a:xfrm>
            <a:off x="2370490" y="5945002"/>
            <a:ext cx="633693" cy="114334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>
              <a:spcBef>
                <a:spcPts val="97"/>
              </a:spcBef>
            </a:pPr>
            <a:r>
              <a:rPr sz="662" dirty="0">
                <a:latin typeface="Calibri"/>
                <a:cs typeface="Calibri"/>
              </a:rPr>
              <a:t>Pregnant</a:t>
            </a:r>
            <a:r>
              <a:rPr sz="662" spc="-9" dirty="0">
                <a:latin typeface="Calibri"/>
                <a:cs typeface="Calibri"/>
              </a:rPr>
              <a:t> Women</a:t>
            </a:r>
            <a:endParaRPr sz="662">
              <a:latin typeface="Calibri"/>
              <a:cs typeface="Calibri"/>
            </a:endParaRPr>
          </a:p>
        </p:txBody>
      </p:sp>
      <p:grpSp>
        <p:nvGrpSpPr>
          <p:cNvPr id="1118" name="object 1118"/>
          <p:cNvGrpSpPr/>
          <p:nvPr/>
        </p:nvGrpSpPr>
        <p:grpSpPr>
          <a:xfrm>
            <a:off x="3282162" y="5966804"/>
            <a:ext cx="93009" cy="93009"/>
            <a:chOff x="3567384" y="6762378"/>
            <a:chExt cx="105410" cy="105410"/>
          </a:xfrm>
        </p:grpSpPr>
        <p:sp>
          <p:nvSpPr>
            <p:cNvPr id="1119" name="object 1119"/>
            <p:cNvSpPr/>
            <p:nvPr/>
          </p:nvSpPr>
          <p:spPr>
            <a:xfrm>
              <a:off x="3571512" y="6766506"/>
              <a:ext cx="97155" cy="97155"/>
            </a:xfrm>
            <a:custGeom>
              <a:avLst/>
              <a:gdLst/>
              <a:ahLst/>
              <a:cxnLst/>
              <a:rect l="l" t="t" r="r" b="b"/>
              <a:pathLst>
                <a:path w="97154" h="97154">
                  <a:moveTo>
                    <a:pt x="96817" y="96817"/>
                  </a:moveTo>
                  <a:lnTo>
                    <a:pt x="0" y="96817"/>
                  </a:lnTo>
                  <a:lnTo>
                    <a:pt x="0" y="0"/>
                  </a:lnTo>
                  <a:lnTo>
                    <a:pt x="96817" y="0"/>
                  </a:lnTo>
                  <a:lnTo>
                    <a:pt x="96817" y="96817"/>
                  </a:lnTo>
                  <a:close/>
                </a:path>
              </a:pathLst>
            </a:custGeom>
            <a:solidFill>
              <a:srgbClr val="7F63A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20" name="object 1120"/>
            <p:cNvSpPr/>
            <p:nvPr/>
          </p:nvSpPr>
          <p:spPr>
            <a:xfrm>
              <a:off x="3571512" y="6766506"/>
              <a:ext cx="97155" cy="97155"/>
            </a:xfrm>
            <a:custGeom>
              <a:avLst/>
              <a:gdLst/>
              <a:ahLst/>
              <a:cxnLst/>
              <a:rect l="l" t="t" r="r" b="b"/>
              <a:pathLst>
                <a:path w="97154" h="97154">
                  <a:moveTo>
                    <a:pt x="0" y="0"/>
                  </a:moveTo>
                  <a:lnTo>
                    <a:pt x="96817" y="0"/>
                  </a:lnTo>
                  <a:lnTo>
                    <a:pt x="96817" y="96817"/>
                  </a:lnTo>
                  <a:lnTo>
                    <a:pt x="0" y="9681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1121" name="object 1121"/>
          <p:cNvSpPr txBox="1"/>
          <p:nvPr/>
        </p:nvSpPr>
        <p:spPr>
          <a:xfrm>
            <a:off x="3402741" y="5945002"/>
            <a:ext cx="314325" cy="114334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>
              <a:spcBef>
                <a:spcPts val="97"/>
              </a:spcBef>
            </a:pPr>
            <a:r>
              <a:rPr sz="662" spc="-9" dirty="0">
                <a:latin typeface="Calibri"/>
                <a:cs typeface="Calibri"/>
              </a:rPr>
              <a:t>Children</a:t>
            </a:r>
            <a:endParaRPr sz="662">
              <a:latin typeface="Calibri"/>
              <a:cs typeface="Calibri"/>
            </a:endParaRPr>
          </a:p>
        </p:txBody>
      </p:sp>
      <p:grpSp>
        <p:nvGrpSpPr>
          <p:cNvPr id="1122" name="object 1122"/>
          <p:cNvGrpSpPr/>
          <p:nvPr/>
        </p:nvGrpSpPr>
        <p:grpSpPr>
          <a:xfrm>
            <a:off x="4314413" y="5966804"/>
            <a:ext cx="93009" cy="93009"/>
            <a:chOff x="4737268" y="6762378"/>
            <a:chExt cx="105410" cy="105410"/>
          </a:xfrm>
        </p:grpSpPr>
        <p:sp>
          <p:nvSpPr>
            <p:cNvPr id="1123" name="object 1123"/>
            <p:cNvSpPr/>
            <p:nvPr/>
          </p:nvSpPr>
          <p:spPr>
            <a:xfrm>
              <a:off x="4741396" y="6766506"/>
              <a:ext cx="97155" cy="97155"/>
            </a:xfrm>
            <a:custGeom>
              <a:avLst/>
              <a:gdLst/>
              <a:ahLst/>
              <a:cxnLst/>
              <a:rect l="l" t="t" r="r" b="b"/>
              <a:pathLst>
                <a:path w="97154" h="97154">
                  <a:moveTo>
                    <a:pt x="96817" y="96817"/>
                  </a:moveTo>
                  <a:lnTo>
                    <a:pt x="0" y="96817"/>
                  </a:lnTo>
                  <a:lnTo>
                    <a:pt x="0" y="0"/>
                  </a:lnTo>
                  <a:lnTo>
                    <a:pt x="96817" y="0"/>
                  </a:lnTo>
                  <a:lnTo>
                    <a:pt x="96817" y="96817"/>
                  </a:lnTo>
                  <a:close/>
                </a:path>
              </a:pathLst>
            </a:custGeom>
            <a:solidFill>
              <a:srgbClr val="9ABA5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24" name="object 1124"/>
            <p:cNvSpPr/>
            <p:nvPr/>
          </p:nvSpPr>
          <p:spPr>
            <a:xfrm>
              <a:off x="4741396" y="6766506"/>
              <a:ext cx="97155" cy="97155"/>
            </a:xfrm>
            <a:custGeom>
              <a:avLst/>
              <a:gdLst/>
              <a:ahLst/>
              <a:cxnLst/>
              <a:rect l="l" t="t" r="r" b="b"/>
              <a:pathLst>
                <a:path w="97154" h="97154">
                  <a:moveTo>
                    <a:pt x="0" y="0"/>
                  </a:moveTo>
                  <a:lnTo>
                    <a:pt x="96817" y="0"/>
                  </a:lnTo>
                  <a:lnTo>
                    <a:pt x="96817" y="96817"/>
                  </a:lnTo>
                  <a:lnTo>
                    <a:pt x="0" y="9681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1125" name="object 1125"/>
          <p:cNvSpPr txBox="1"/>
          <p:nvPr/>
        </p:nvSpPr>
        <p:spPr>
          <a:xfrm>
            <a:off x="4434991" y="5945002"/>
            <a:ext cx="628090" cy="114334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>
              <a:spcBef>
                <a:spcPts val="97"/>
              </a:spcBef>
            </a:pPr>
            <a:r>
              <a:rPr sz="662" dirty="0">
                <a:latin typeface="Calibri"/>
                <a:cs typeface="Calibri"/>
              </a:rPr>
              <a:t>Custodial</a:t>
            </a:r>
            <a:r>
              <a:rPr sz="662" spc="-9" dirty="0">
                <a:latin typeface="Calibri"/>
                <a:cs typeface="Calibri"/>
              </a:rPr>
              <a:t> Parents</a:t>
            </a:r>
            <a:endParaRPr sz="662">
              <a:latin typeface="Calibri"/>
              <a:cs typeface="Calibri"/>
            </a:endParaRPr>
          </a:p>
        </p:txBody>
      </p:sp>
      <p:grpSp>
        <p:nvGrpSpPr>
          <p:cNvPr id="1126" name="object 1126"/>
          <p:cNvGrpSpPr/>
          <p:nvPr/>
        </p:nvGrpSpPr>
        <p:grpSpPr>
          <a:xfrm>
            <a:off x="5346663" y="5966804"/>
            <a:ext cx="93009" cy="93009"/>
            <a:chOff x="5907152" y="6762378"/>
            <a:chExt cx="105410" cy="105410"/>
          </a:xfrm>
        </p:grpSpPr>
        <p:sp>
          <p:nvSpPr>
            <p:cNvPr id="1127" name="object 1127"/>
            <p:cNvSpPr/>
            <p:nvPr/>
          </p:nvSpPr>
          <p:spPr>
            <a:xfrm>
              <a:off x="5911280" y="6766506"/>
              <a:ext cx="97155" cy="97155"/>
            </a:xfrm>
            <a:custGeom>
              <a:avLst/>
              <a:gdLst/>
              <a:ahLst/>
              <a:cxnLst/>
              <a:rect l="l" t="t" r="r" b="b"/>
              <a:pathLst>
                <a:path w="97154" h="97154">
                  <a:moveTo>
                    <a:pt x="96817" y="96817"/>
                  </a:moveTo>
                  <a:lnTo>
                    <a:pt x="0" y="96817"/>
                  </a:lnTo>
                  <a:lnTo>
                    <a:pt x="0" y="0"/>
                  </a:lnTo>
                  <a:lnTo>
                    <a:pt x="96817" y="0"/>
                  </a:lnTo>
                  <a:lnTo>
                    <a:pt x="96817" y="96817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28" name="object 1128"/>
            <p:cNvSpPr/>
            <p:nvPr/>
          </p:nvSpPr>
          <p:spPr>
            <a:xfrm>
              <a:off x="5911280" y="6766506"/>
              <a:ext cx="97155" cy="97155"/>
            </a:xfrm>
            <a:custGeom>
              <a:avLst/>
              <a:gdLst/>
              <a:ahLst/>
              <a:cxnLst/>
              <a:rect l="l" t="t" r="r" b="b"/>
              <a:pathLst>
                <a:path w="97154" h="97154">
                  <a:moveTo>
                    <a:pt x="0" y="0"/>
                  </a:moveTo>
                  <a:lnTo>
                    <a:pt x="96817" y="0"/>
                  </a:lnTo>
                  <a:lnTo>
                    <a:pt x="96817" y="96817"/>
                  </a:lnTo>
                  <a:lnTo>
                    <a:pt x="0" y="9681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1129" name="object 1129"/>
          <p:cNvSpPr txBox="1"/>
          <p:nvPr/>
        </p:nvSpPr>
        <p:spPr>
          <a:xfrm>
            <a:off x="5467242" y="5945002"/>
            <a:ext cx="259416" cy="114334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>
              <a:spcBef>
                <a:spcPts val="97"/>
              </a:spcBef>
            </a:pPr>
            <a:r>
              <a:rPr sz="662" spc="-9" dirty="0">
                <a:latin typeface="Calibri"/>
                <a:cs typeface="Calibri"/>
              </a:rPr>
              <a:t>Elderly</a:t>
            </a:r>
            <a:endParaRPr sz="662">
              <a:latin typeface="Calibri"/>
              <a:cs typeface="Calibri"/>
            </a:endParaRPr>
          </a:p>
        </p:txBody>
      </p:sp>
      <p:grpSp>
        <p:nvGrpSpPr>
          <p:cNvPr id="1130" name="object 1130"/>
          <p:cNvGrpSpPr/>
          <p:nvPr/>
        </p:nvGrpSpPr>
        <p:grpSpPr>
          <a:xfrm>
            <a:off x="6378915" y="5966804"/>
            <a:ext cx="93009" cy="93009"/>
            <a:chOff x="7077037" y="6762378"/>
            <a:chExt cx="105410" cy="105410"/>
          </a:xfrm>
        </p:grpSpPr>
        <p:sp>
          <p:nvSpPr>
            <p:cNvPr id="1131" name="object 1131"/>
            <p:cNvSpPr/>
            <p:nvPr/>
          </p:nvSpPr>
          <p:spPr>
            <a:xfrm>
              <a:off x="7081164" y="6766506"/>
              <a:ext cx="97155" cy="97155"/>
            </a:xfrm>
            <a:custGeom>
              <a:avLst/>
              <a:gdLst/>
              <a:ahLst/>
              <a:cxnLst/>
              <a:rect l="l" t="t" r="r" b="b"/>
              <a:pathLst>
                <a:path w="97154" h="97154">
                  <a:moveTo>
                    <a:pt x="96817" y="96817"/>
                  </a:moveTo>
                  <a:lnTo>
                    <a:pt x="0" y="96817"/>
                  </a:lnTo>
                  <a:lnTo>
                    <a:pt x="0" y="0"/>
                  </a:lnTo>
                  <a:lnTo>
                    <a:pt x="96817" y="0"/>
                  </a:lnTo>
                  <a:lnTo>
                    <a:pt x="96817" y="96817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32" name="object 1132"/>
            <p:cNvSpPr/>
            <p:nvPr/>
          </p:nvSpPr>
          <p:spPr>
            <a:xfrm>
              <a:off x="7081164" y="6766506"/>
              <a:ext cx="97155" cy="97155"/>
            </a:xfrm>
            <a:custGeom>
              <a:avLst/>
              <a:gdLst/>
              <a:ahLst/>
              <a:cxnLst/>
              <a:rect l="l" t="t" r="r" b="b"/>
              <a:pathLst>
                <a:path w="97154" h="97154">
                  <a:moveTo>
                    <a:pt x="0" y="0"/>
                  </a:moveTo>
                  <a:lnTo>
                    <a:pt x="96817" y="0"/>
                  </a:lnTo>
                  <a:lnTo>
                    <a:pt x="96817" y="96817"/>
                  </a:lnTo>
                  <a:lnTo>
                    <a:pt x="0" y="96817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1133" name="object 1133"/>
          <p:cNvSpPr txBox="1"/>
          <p:nvPr/>
        </p:nvSpPr>
        <p:spPr>
          <a:xfrm>
            <a:off x="6499492" y="5945002"/>
            <a:ext cx="861171" cy="114334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>
              <a:spcBef>
                <a:spcPts val="97"/>
              </a:spcBef>
            </a:pPr>
            <a:r>
              <a:rPr sz="662" dirty="0">
                <a:latin typeface="Calibri"/>
                <a:cs typeface="Calibri"/>
              </a:rPr>
              <a:t>Persons with </a:t>
            </a:r>
            <a:r>
              <a:rPr sz="662" spc="-9" dirty="0">
                <a:latin typeface="Calibri"/>
                <a:cs typeface="Calibri"/>
              </a:rPr>
              <a:t>Disabilities</a:t>
            </a:r>
            <a:endParaRPr sz="662">
              <a:latin typeface="Calibri"/>
              <a:cs typeface="Calibri"/>
            </a:endParaRPr>
          </a:p>
        </p:txBody>
      </p:sp>
      <p:grpSp>
        <p:nvGrpSpPr>
          <p:cNvPr id="1134" name="object 1134"/>
          <p:cNvGrpSpPr/>
          <p:nvPr/>
        </p:nvGrpSpPr>
        <p:grpSpPr>
          <a:xfrm>
            <a:off x="609072" y="6169777"/>
            <a:ext cx="1879787" cy="214032"/>
            <a:chOff x="537881" y="6992414"/>
            <a:chExt cx="2130425" cy="242570"/>
          </a:xfrm>
        </p:grpSpPr>
        <p:sp>
          <p:nvSpPr>
            <p:cNvPr id="1135" name="object 1135"/>
            <p:cNvSpPr/>
            <p:nvPr/>
          </p:nvSpPr>
          <p:spPr>
            <a:xfrm>
              <a:off x="537881" y="6992414"/>
              <a:ext cx="2130425" cy="242570"/>
            </a:xfrm>
            <a:custGeom>
              <a:avLst/>
              <a:gdLst/>
              <a:ahLst/>
              <a:cxnLst/>
              <a:rect l="l" t="t" r="r" b="b"/>
              <a:pathLst>
                <a:path w="2130425" h="242570">
                  <a:moveTo>
                    <a:pt x="2129995" y="242044"/>
                  </a:moveTo>
                  <a:lnTo>
                    <a:pt x="0" y="242044"/>
                  </a:lnTo>
                  <a:lnTo>
                    <a:pt x="0" y="0"/>
                  </a:lnTo>
                  <a:lnTo>
                    <a:pt x="2129995" y="0"/>
                  </a:lnTo>
                  <a:lnTo>
                    <a:pt x="2129995" y="242044"/>
                  </a:lnTo>
                  <a:close/>
                </a:path>
              </a:pathLst>
            </a:custGeom>
            <a:solidFill>
              <a:srgbClr val="E5E5E5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36" name="object 1136"/>
            <p:cNvSpPr/>
            <p:nvPr/>
          </p:nvSpPr>
          <p:spPr>
            <a:xfrm>
              <a:off x="541915" y="6996448"/>
              <a:ext cx="2122170" cy="234315"/>
            </a:xfrm>
            <a:custGeom>
              <a:avLst/>
              <a:gdLst/>
              <a:ahLst/>
              <a:cxnLst/>
              <a:rect l="l" t="t" r="r" b="b"/>
              <a:pathLst>
                <a:path w="2122170" h="234315">
                  <a:moveTo>
                    <a:pt x="0" y="0"/>
                  </a:moveTo>
                  <a:lnTo>
                    <a:pt x="2121927" y="0"/>
                  </a:lnTo>
                  <a:lnTo>
                    <a:pt x="2121927" y="233976"/>
                  </a:lnTo>
                  <a:lnTo>
                    <a:pt x="0" y="233976"/>
                  </a:lnTo>
                  <a:lnTo>
                    <a:pt x="0" y="0"/>
                  </a:lnTo>
                  <a:close/>
                </a:path>
              </a:pathLst>
            </a:custGeom>
            <a:ln w="8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1137" name="object 1137"/>
          <p:cNvSpPr txBox="1"/>
          <p:nvPr/>
        </p:nvSpPr>
        <p:spPr>
          <a:xfrm>
            <a:off x="826007" y="6215522"/>
            <a:ext cx="1445559" cy="114334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>
              <a:spcBef>
                <a:spcPts val="97"/>
              </a:spcBef>
            </a:pPr>
            <a:r>
              <a:rPr sz="662" dirty="0">
                <a:latin typeface="Arial Unicode MS"/>
                <a:cs typeface="Arial Unicode MS"/>
              </a:rPr>
              <a:t>Created</a:t>
            </a:r>
            <a:r>
              <a:rPr sz="662" spc="71" dirty="0">
                <a:latin typeface="Arial Unicode MS"/>
                <a:cs typeface="Arial Unicode MS"/>
              </a:rPr>
              <a:t> </a:t>
            </a:r>
            <a:r>
              <a:rPr sz="662" dirty="0">
                <a:latin typeface="Arial Unicode MS"/>
                <a:cs typeface="Arial Unicode MS"/>
              </a:rPr>
              <a:t>by</a:t>
            </a:r>
            <a:r>
              <a:rPr sz="662" spc="79" dirty="0">
                <a:latin typeface="Arial Unicode MS"/>
                <a:cs typeface="Arial Unicode MS"/>
              </a:rPr>
              <a:t> </a:t>
            </a:r>
            <a:r>
              <a:rPr sz="662" dirty="0">
                <a:latin typeface="Arial Unicode MS"/>
                <a:cs typeface="Arial Unicode MS"/>
              </a:rPr>
              <a:t>the</a:t>
            </a:r>
            <a:r>
              <a:rPr sz="662" spc="79" dirty="0">
                <a:latin typeface="Arial Unicode MS"/>
                <a:cs typeface="Arial Unicode MS"/>
              </a:rPr>
              <a:t> </a:t>
            </a:r>
            <a:r>
              <a:rPr sz="662" spc="-40" dirty="0">
                <a:latin typeface="Arial Unicode MS"/>
                <a:cs typeface="Arial Unicode MS"/>
              </a:rPr>
              <a:t>FSD</a:t>
            </a:r>
            <a:r>
              <a:rPr sz="662" spc="75" dirty="0">
                <a:latin typeface="Arial Unicode MS"/>
                <a:cs typeface="Arial Unicode MS"/>
              </a:rPr>
              <a:t> </a:t>
            </a:r>
            <a:r>
              <a:rPr sz="662" dirty="0">
                <a:latin typeface="Arial Unicode MS"/>
                <a:cs typeface="Arial Unicode MS"/>
              </a:rPr>
              <a:t>Operations</a:t>
            </a:r>
            <a:r>
              <a:rPr sz="662" spc="71" dirty="0">
                <a:latin typeface="Arial Unicode MS"/>
                <a:cs typeface="Arial Unicode MS"/>
              </a:rPr>
              <a:t> </a:t>
            </a:r>
            <a:r>
              <a:rPr sz="662" spc="-18" dirty="0">
                <a:latin typeface="Arial Unicode MS"/>
                <a:cs typeface="Arial Unicode MS"/>
              </a:rPr>
              <a:t>Unit</a:t>
            </a:r>
            <a:endParaRPr sz="662">
              <a:latin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512311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86642" y="421441"/>
            <a:ext cx="2175958" cy="312250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 algn="ctr">
              <a:spcBef>
                <a:spcPts val="106"/>
              </a:spcBef>
            </a:pPr>
            <a:r>
              <a:rPr dirty="0"/>
              <a:t>Charts</a:t>
            </a:r>
            <a:r>
              <a:rPr spc="31" dirty="0"/>
              <a:t> </a:t>
            </a:r>
            <a:r>
              <a:rPr lang="en-US" spc="31" dirty="0" smtClean="0"/>
              <a:t>L</a:t>
            </a:r>
            <a:r>
              <a:rPr spc="-9" dirty="0" smtClean="0"/>
              <a:t>egend</a:t>
            </a:r>
            <a:endParaRPr spc="-9" dirty="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735332" y="1972958"/>
            <a:ext cx="7494268" cy="3707463"/>
          </a:xfrm>
          <a:prstGeom prst="rect">
            <a:avLst/>
          </a:prstGeom>
        </p:spPr>
        <p:txBody>
          <a:bodyPr vert="horz" wrap="square" lIns="0" tIns="14007" rIns="0" bIns="0" rtlCol="0">
            <a:spAutoFit/>
          </a:bodyPr>
          <a:lstStyle/>
          <a:p>
            <a:pPr marL="11206" algn="l">
              <a:spcBef>
                <a:spcPts val="110"/>
              </a:spcBef>
            </a:pPr>
            <a:r>
              <a:rPr sz="2000" b="1" dirty="0"/>
              <a:t>DSS:</a:t>
            </a:r>
            <a:r>
              <a:rPr sz="2000" b="1" spc="331" dirty="0"/>
              <a:t> </a:t>
            </a:r>
            <a:r>
              <a:rPr sz="2000" dirty="0"/>
              <a:t>MO</a:t>
            </a:r>
            <a:r>
              <a:rPr sz="2000" spc="22" dirty="0"/>
              <a:t> </a:t>
            </a:r>
            <a:r>
              <a:rPr sz="2000" dirty="0"/>
              <a:t>Department</a:t>
            </a:r>
            <a:r>
              <a:rPr sz="2000" spc="18" dirty="0"/>
              <a:t> </a:t>
            </a:r>
            <a:r>
              <a:rPr sz="2000" dirty="0"/>
              <a:t>of</a:t>
            </a:r>
            <a:r>
              <a:rPr sz="2000" spc="13" dirty="0"/>
              <a:t> </a:t>
            </a:r>
            <a:r>
              <a:rPr sz="2000" dirty="0"/>
              <a:t>Social</a:t>
            </a:r>
            <a:r>
              <a:rPr sz="2000" spc="18" dirty="0"/>
              <a:t> </a:t>
            </a:r>
            <a:r>
              <a:rPr sz="2000" dirty="0"/>
              <a:t>Services</a:t>
            </a:r>
            <a:r>
              <a:rPr sz="2000" spc="18" dirty="0"/>
              <a:t> </a:t>
            </a:r>
            <a:r>
              <a:rPr sz="2000" dirty="0"/>
              <a:t>(i.e.</a:t>
            </a:r>
            <a:r>
              <a:rPr sz="2000" spc="18" dirty="0"/>
              <a:t> </a:t>
            </a:r>
            <a:r>
              <a:rPr sz="2000" dirty="0"/>
              <a:t>General</a:t>
            </a:r>
            <a:r>
              <a:rPr sz="2000" spc="13" dirty="0"/>
              <a:t> </a:t>
            </a:r>
            <a:r>
              <a:rPr sz="2000" dirty="0"/>
              <a:t>MAGI</a:t>
            </a:r>
            <a:r>
              <a:rPr sz="2000" spc="22" dirty="0"/>
              <a:t> </a:t>
            </a:r>
            <a:r>
              <a:rPr sz="2000" spc="-9" dirty="0"/>
              <a:t>applications)</a:t>
            </a:r>
          </a:p>
          <a:p>
            <a:pPr algn="l">
              <a:spcBef>
                <a:spcPts val="44"/>
              </a:spcBef>
            </a:pPr>
            <a:endParaRPr sz="2000" spc="-9" dirty="0"/>
          </a:p>
          <a:p>
            <a:pPr marL="11206" algn="l"/>
            <a:r>
              <a:rPr sz="2000" b="1" dirty="0"/>
              <a:t>FAMIS:</a:t>
            </a:r>
            <a:r>
              <a:rPr sz="2000" b="1" spc="349" dirty="0"/>
              <a:t> </a:t>
            </a:r>
            <a:r>
              <a:rPr sz="2000" dirty="0"/>
              <a:t>Family</a:t>
            </a:r>
            <a:r>
              <a:rPr sz="2000" spc="31" dirty="0"/>
              <a:t> </a:t>
            </a:r>
            <a:r>
              <a:rPr sz="2000" dirty="0"/>
              <a:t>Assistance</a:t>
            </a:r>
            <a:r>
              <a:rPr sz="2000" spc="31" dirty="0"/>
              <a:t> </a:t>
            </a:r>
            <a:r>
              <a:rPr sz="2000" dirty="0"/>
              <a:t>Information</a:t>
            </a:r>
            <a:r>
              <a:rPr sz="2000" spc="31" dirty="0"/>
              <a:t> </a:t>
            </a:r>
            <a:r>
              <a:rPr sz="2000" dirty="0"/>
              <a:t>Management</a:t>
            </a:r>
            <a:r>
              <a:rPr sz="2000" spc="22" dirty="0"/>
              <a:t> </a:t>
            </a:r>
            <a:r>
              <a:rPr sz="2000" spc="-9" dirty="0"/>
              <a:t>Systems</a:t>
            </a:r>
          </a:p>
          <a:p>
            <a:pPr algn="l">
              <a:spcBef>
                <a:spcPts val="49"/>
              </a:spcBef>
            </a:pPr>
            <a:endParaRPr sz="2000" dirty="0"/>
          </a:p>
          <a:p>
            <a:pPr marL="11206" algn="l">
              <a:spcBef>
                <a:spcPts val="4"/>
              </a:spcBef>
            </a:pPr>
            <a:r>
              <a:rPr sz="2000" b="1" dirty="0"/>
              <a:t>FFM:</a:t>
            </a:r>
            <a:r>
              <a:rPr sz="2000" b="1" spc="322" dirty="0"/>
              <a:t> </a:t>
            </a:r>
            <a:r>
              <a:rPr sz="2000" dirty="0"/>
              <a:t>Federally</a:t>
            </a:r>
            <a:r>
              <a:rPr sz="2000" spc="22" dirty="0"/>
              <a:t> </a:t>
            </a:r>
            <a:r>
              <a:rPr sz="2000" dirty="0"/>
              <a:t>Facilitated</a:t>
            </a:r>
            <a:r>
              <a:rPr sz="2000" spc="18" dirty="0"/>
              <a:t> </a:t>
            </a:r>
            <a:r>
              <a:rPr sz="2000" spc="-9" dirty="0"/>
              <a:t>Marketplace</a:t>
            </a:r>
          </a:p>
          <a:p>
            <a:pPr algn="l">
              <a:spcBef>
                <a:spcPts val="49"/>
              </a:spcBef>
            </a:pPr>
            <a:endParaRPr sz="2000" dirty="0"/>
          </a:p>
          <a:p>
            <a:pPr marL="11206" algn="l"/>
            <a:r>
              <a:rPr sz="2000" b="1" dirty="0"/>
              <a:t>MAGI:</a:t>
            </a:r>
            <a:r>
              <a:rPr sz="2000" b="1" spc="340" dirty="0"/>
              <a:t> </a:t>
            </a:r>
            <a:r>
              <a:rPr sz="2000" dirty="0"/>
              <a:t>Modiﬁed</a:t>
            </a:r>
            <a:r>
              <a:rPr sz="2000" spc="22" dirty="0"/>
              <a:t> </a:t>
            </a:r>
            <a:r>
              <a:rPr sz="2000" dirty="0"/>
              <a:t>Adjusted</a:t>
            </a:r>
            <a:r>
              <a:rPr sz="2000" spc="26" dirty="0"/>
              <a:t> </a:t>
            </a:r>
            <a:r>
              <a:rPr sz="2000" dirty="0"/>
              <a:t>Gross</a:t>
            </a:r>
            <a:r>
              <a:rPr sz="2000" spc="18" dirty="0"/>
              <a:t> </a:t>
            </a:r>
            <a:r>
              <a:rPr sz="2000" spc="-9" dirty="0"/>
              <a:t>Income</a:t>
            </a:r>
          </a:p>
          <a:p>
            <a:pPr algn="l">
              <a:spcBef>
                <a:spcPts val="44"/>
              </a:spcBef>
            </a:pPr>
            <a:endParaRPr sz="2000" spc="-9" dirty="0"/>
          </a:p>
          <a:p>
            <a:pPr marL="11206" algn="l">
              <a:spcBef>
                <a:spcPts val="4"/>
              </a:spcBef>
            </a:pPr>
            <a:r>
              <a:rPr sz="2000" b="1" dirty="0"/>
              <a:t>MEDES:</a:t>
            </a:r>
            <a:r>
              <a:rPr sz="2000" b="1" spc="344" dirty="0"/>
              <a:t> </a:t>
            </a:r>
            <a:r>
              <a:rPr sz="2000" dirty="0"/>
              <a:t>Missouri</a:t>
            </a:r>
            <a:r>
              <a:rPr sz="2000" spc="22" dirty="0"/>
              <a:t> </a:t>
            </a:r>
            <a:r>
              <a:rPr sz="2000" dirty="0"/>
              <a:t>Eligibility</a:t>
            </a:r>
            <a:r>
              <a:rPr sz="2000" spc="31" dirty="0"/>
              <a:t> </a:t>
            </a:r>
            <a:r>
              <a:rPr sz="2000" dirty="0"/>
              <a:t>Determination</a:t>
            </a:r>
            <a:r>
              <a:rPr sz="2000" spc="26" dirty="0"/>
              <a:t> </a:t>
            </a:r>
            <a:r>
              <a:rPr sz="2000" dirty="0"/>
              <a:t>and</a:t>
            </a:r>
            <a:r>
              <a:rPr sz="2000" spc="31" dirty="0"/>
              <a:t> </a:t>
            </a:r>
            <a:r>
              <a:rPr sz="2000" dirty="0"/>
              <a:t>Enrollment</a:t>
            </a:r>
            <a:r>
              <a:rPr sz="2000" spc="22" dirty="0"/>
              <a:t> </a:t>
            </a:r>
            <a:r>
              <a:rPr sz="2000" spc="-9" dirty="0"/>
              <a:t>System</a:t>
            </a:r>
          </a:p>
          <a:p>
            <a:pPr algn="l">
              <a:spcBef>
                <a:spcPts val="49"/>
              </a:spcBef>
            </a:pPr>
            <a:endParaRPr sz="2000" dirty="0"/>
          </a:p>
          <a:p>
            <a:pPr marL="11206" algn="l"/>
            <a:r>
              <a:rPr sz="2000" b="1" dirty="0"/>
              <a:t>MHABD</a:t>
            </a:r>
            <a:r>
              <a:rPr sz="2000" b="1" spc="18" dirty="0"/>
              <a:t> </a:t>
            </a:r>
            <a:r>
              <a:rPr sz="2000" b="1" dirty="0"/>
              <a:t>(ADM):</a:t>
            </a:r>
            <a:r>
              <a:rPr sz="2000" b="1" spc="335" dirty="0"/>
              <a:t> </a:t>
            </a:r>
            <a:r>
              <a:rPr sz="2000" dirty="0"/>
              <a:t>MO</a:t>
            </a:r>
            <a:r>
              <a:rPr sz="2000" spc="18" dirty="0"/>
              <a:t> </a:t>
            </a:r>
            <a:r>
              <a:rPr sz="2000" dirty="0"/>
              <a:t>HealthNet</a:t>
            </a:r>
            <a:r>
              <a:rPr sz="2000" spc="18" dirty="0"/>
              <a:t> </a:t>
            </a:r>
            <a:r>
              <a:rPr sz="2000" dirty="0"/>
              <a:t>Eligibility</a:t>
            </a:r>
            <a:r>
              <a:rPr sz="2000" spc="22" dirty="0"/>
              <a:t> </a:t>
            </a:r>
            <a:r>
              <a:rPr sz="2000" dirty="0"/>
              <a:t>for</a:t>
            </a:r>
            <a:r>
              <a:rPr sz="2000" spc="18" dirty="0"/>
              <a:t> </a:t>
            </a:r>
            <a:r>
              <a:rPr sz="2000" dirty="0"/>
              <a:t>Persons</a:t>
            </a:r>
            <a:r>
              <a:rPr sz="2000" spc="13" dirty="0"/>
              <a:t> </a:t>
            </a:r>
            <a:r>
              <a:rPr sz="2000" dirty="0"/>
              <a:t>Who</a:t>
            </a:r>
            <a:r>
              <a:rPr sz="2000" spc="22" dirty="0"/>
              <a:t> </a:t>
            </a:r>
            <a:r>
              <a:rPr sz="2000" dirty="0"/>
              <a:t>are</a:t>
            </a:r>
            <a:r>
              <a:rPr sz="2000" spc="22" dirty="0"/>
              <a:t> </a:t>
            </a:r>
            <a:r>
              <a:rPr sz="2000" dirty="0"/>
              <a:t>Aged</a:t>
            </a:r>
            <a:r>
              <a:rPr sz="2000" spc="22" dirty="0"/>
              <a:t> </a:t>
            </a:r>
            <a:r>
              <a:rPr sz="2000" dirty="0"/>
              <a:t>(age</a:t>
            </a:r>
            <a:r>
              <a:rPr sz="2000" spc="18" dirty="0"/>
              <a:t> </a:t>
            </a:r>
            <a:r>
              <a:rPr sz="2000" dirty="0"/>
              <a:t>65</a:t>
            </a:r>
            <a:r>
              <a:rPr sz="2000" spc="18" dirty="0"/>
              <a:t> </a:t>
            </a:r>
            <a:r>
              <a:rPr sz="2000" dirty="0"/>
              <a:t>and</a:t>
            </a:r>
            <a:r>
              <a:rPr sz="2000" spc="22" dirty="0"/>
              <a:t> </a:t>
            </a:r>
            <a:r>
              <a:rPr sz="2000" dirty="0"/>
              <a:t>over),</a:t>
            </a:r>
            <a:r>
              <a:rPr sz="2000" spc="22" dirty="0"/>
              <a:t> </a:t>
            </a:r>
            <a:r>
              <a:rPr sz="2000" dirty="0"/>
              <a:t>Blind,</a:t>
            </a:r>
            <a:r>
              <a:rPr sz="2000" spc="18" dirty="0"/>
              <a:t> </a:t>
            </a:r>
            <a:r>
              <a:rPr sz="2000" dirty="0"/>
              <a:t>or</a:t>
            </a:r>
            <a:r>
              <a:rPr sz="2000" spc="18" dirty="0"/>
              <a:t> </a:t>
            </a:r>
            <a:r>
              <a:rPr sz="2000" spc="-9" dirty="0"/>
              <a:t>Disabled</a:t>
            </a:r>
          </a:p>
        </p:txBody>
      </p:sp>
    </p:spTree>
    <p:extLst>
      <p:ext uri="{BB962C8B-B14F-4D97-AF65-F5344CB8AC3E}">
        <p14:creationId xmlns:p14="http://schemas.microsoft.com/office/powerpoint/2010/main" val="4224405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228601"/>
            <a:ext cx="83058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21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28600" y="1219200"/>
            <a:ext cx="8534400" cy="4419600"/>
          </a:xfrm>
        </p:spPr>
        <p:txBody>
          <a:bodyPr>
            <a:noAutofit/>
          </a:bodyPr>
          <a:lstStyle/>
          <a:p>
            <a:pPr algn="ctr"/>
            <a:r>
              <a:rPr lang="en-US" sz="4000" b="1" cap="none" dirty="0" smtClean="0">
                <a:solidFill>
                  <a:schemeClr val="accent3"/>
                </a:solidFill>
                <a:cs typeface="Calibri" panose="020F0502020204030204" pitchFamily="34" charset="0"/>
              </a:rPr>
              <a:t>CHIEF OPERATIONS OFFICER UPDATE</a:t>
            </a:r>
            <a:r>
              <a:rPr lang="en-US" sz="4000" b="1" cap="none" dirty="0">
                <a:solidFill>
                  <a:schemeClr val="accent3"/>
                </a:solidFill>
                <a:cs typeface="Calibri" panose="020F0502020204030204" pitchFamily="34" charset="0"/>
              </a:rPr>
              <a:t/>
            </a:r>
            <a:br>
              <a:rPr lang="en-US" sz="4000" b="1" cap="none" dirty="0">
                <a:solidFill>
                  <a:schemeClr val="accent3"/>
                </a:solidFill>
                <a:cs typeface="Calibri" panose="020F0502020204030204" pitchFamily="34" charset="0"/>
              </a:rPr>
            </a:br>
            <a:r>
              <a:rPr lang="en-US" sz="4000" b="1" cap="none" dirty="0">
                <a:solidFill>
                  <a:schemeClr val="accent3"/>
                </a:solidFill>
                <a:cs typeface="Calibri" panose="020F0502020204030204" pitchFamily="34" charset="0"/>
              </a:rPr>
              <a:t/>
            </a:r>
            <a:br>
              <a:rPr lang="en-US" sz="4000" b="1" cap="none" dirty="0">
                <a:solidFill>
                  <a:schemeClr val="accent3"/>
                </a:solidFill>
                <a:cs typeface="Calibri" panose="020F0502020204030204" pitchFamily="34" charset="0"/>
              </a:rPr>
            </a:br>
            <a:r>
              <a:rPr lang="en-US" sz="4000" b="1" cap="none" dirty="0">
                <a:solidFill>
                  <a:schemeClr val="accent3"/>
                </a:solidFill>
                <a:cs typeface="Calibri" panose="020F0502020204030204" pitchFamily="34" charset="0"/>
              </a:rPr>
              <a:t/>
            </a:r>
            <a:br>
              <a:rPr lang="en-US" sz="4000" b="1" cap="none" dirty="0">
                <a:solidFill>
                  <a:schemeClr val="accent3"/>
                </a:solidFill>
                <a:cs typeface="Calibri" panose="020F0502020204030204" pitchFamily="34" charset="0"/>
              </a:rPr>
            </a:br>
            <a:r>
              <a:rPr lang="en-US" sz="4000" b="1" cap="none" dirty="0">
                <a:solidFill>
                  <a:schemeClr val="accent3"/>
                </a:solidFill>
                <a:cs typeface="Calibri" panose="020F0502020204030204" pitchFamily="34" charset="0"/>
              </a:rPr>
              <a:t/>
            </a:r>
            <a:br>
              <a:rPr lang="en-US" sz="4000" b="1" cap="none" dirty="0">
                <a:solidFill>
                  <a:schemeClr val="accent3"/>
                </a:solidFill>
                <a:cs typeface="Calibri" panose="020F0502020204030204" pitchFamily="34" charset="0"/>
              </a:rPr>
            </a:br>
            <a:r>
              <a:rPr lang="en-US" sz="4000" b="1" cap="none" dirty="0">
                <a:solidFill>
                  <a:schemeClr val="accent3"/>
                </a:solidFill>
                <a:cs typeface="Calibri" panose="020F0502020204030204" pitchFamily="34" charset="0"/>
              </a:rPr>
              <a:t/>
            </a:r>
            <a:br>
              <a:rPr lang="en-US" sz="4000" b="1" cap="none" dirty="0">
                <a:solidFill>
                  <a:schemeClr val="accent3"/>
                </a:solidFill>
                <a:cs typeface="Calibri" panose="020F0502020204030204" pitchFamily="34" charset="0"/>
              </a:rPr>
            </a:br>
            <a:endParaRPr lang="en-US" sz="4000" b="1" i="1" cap="small" dirty="0">
              <a:solidFill>
                <a:schemeClr val="accent3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64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28600" y="1447800"/>
            <a:ext cx="8534400" cy="4191000"/>
          </a:xfrm>
        </p:spPr>
        <p:txBody>
          <a:bodyPr>
            <a:noAutofit/>
          </a:bodyPr>
          <a:lstStyle/>
          <a:p>
            <a:pPr algn="ctr"/>
            <a:r>
              <a:rPr lang="en-US" sz="4000" b="1" cap="none" dirty="0" smtClean="0">
                <a:solidFill>
                  <a:schemeClr val="accent3"/>
                </a:solidFill>
                <a:cs typeface="Calibri" panose="020F0502020204030204" pitchFamily="34" charset="0"/>
              </a:rPr>
              <a:t>CHIEF TRANSFORMATION OFFICER UPDATE</a:t>
            </a:r>
            <a:r>
              <a:rPr lang="en-US" sz="4000" b="1" cap="none" dirty="0">
                <a:solidFill>
                  <a:schemeClr val="accent3"/>
                </a:solidFill>
                <a:cs typeface="Calibri" panose="020F0502020204030204" pitchFamily="34" charset="0"/>
              </a:rPr>
              <a:t/>
            </a:r>
            <a:br>
              <a:rPr lang="en-US" sz="4000" b="1" cap="none" dirty="0">
                <a:solidFill>
                  <a:schemeClr val="accent3"/>
                </a:solidFill>
                <a:cs typeface="Calibri" panose="020F0502020204030204" pitchFamily="34" charset="0"/>
              </a:rPr>
            </a:br>
            <a:r>
              <a:rPr lang="en-US" sz="4000" b="1" cap="none" dirty="0">
                <a:solidFill>
                  <a:schemeClr val="accent3"/>
                </a:solidFill>
                <a:cs typeface="Calibri" panose="020F0502020204030204" pitchFamily="34" charset="0"/>
              </a:rPr>
              <a:t/>
            </a:r>
            <a:br>
              <a:rPr lang="en-US" sz="4000" b="1" cap="none" dirty="0">
                <a:solidFill>
                  <a:schemeClr val="accent3"/>
                </a:solidFill>
                <a:cs typeface="Calibri" panose="020F0502020204030204" pitchFamily="34" charset="0"/>
              </a:rPr>
            </a:br>
            <a:r>
              <a:rPr lang="en-US" sz="4000" b="1" cap="none" dirty="0">
                <a:solidFill>
                  <a:schemeClr val="accent3"/>
                </a:solidFill>
                <a:cs typeface="Calibri" panose="020F0502020204030204" pitchFamily="34" charset="0"/>
              </a:rPr>
              <a:t/>
            </a:r>
            <a:br>
              <a:rPr lang="en-US" sz="4000" b="1" cap="none" dirty="0">
                <a:solidFill>
                  <a:schemeClr val="accent3"/>
                </a:solidFill>
                <a:cs typeface="Calibri" panose="020F0502020204030204" pitchFamily="34" charset="0"/>
              </a:rPr>
            </a:br>
            <a:r>
              <a:rPr lang="en-US" sz="4000" b="1" cap="none" dirty="0">
                <a:solidFill>
                  <a:schemeClr val="accent3"/>
                </a:solidFill>
                <a:cs typeface="Calibri" panose="020F0502020204030204" pitchFamily="34" charset="0"/>
              </a:rPr>
              <a:t/>
            </a:r>
            <a:br>
              <a:rPr lang="en-US" sz="4000" b="1" cap="none" dirty="0">
                <a:solidFill>
                  <a:schemeClr val="accent3"/>
                </a:solidFill>
                <a:cs typeface="Calibri" panose="020F0502020204030204" pitchFamily="34" charset="0"/>
              </a:rPr>
            </a:br>
            <a:r>
              <a:rPr lang="en-US" sz="4000" b="1" cap="none" dirty="0">
                <a:solidFill>
                  <a:schemeClr val="accent3"/>
                </a:solidFill>
                <a:cs typeface="Calibri" panose="020F0502020204030204" pitchFamily="34" charset="0"/>
              </a:rPr>
              <a:t/>
            </a:r>
            <a:br>
              <a:rPr lang="en-US" sz="4000" b="1" cap="none" dirty="0">
                <a:solidFill>
                  <a:schemeClr val="accent3"/>
                </a:solidFill>
                <a:cs typeface="Calibri" panose="020F0502020204030204" pitchFamily="34" charset="0"/>
              </a:rPr>
            </a:br>
            <a:endParaRPr lang="en-US" sz="4000" b="1" i="1" cap="small" dirty="0">
              <a:solidFill>
                <a:schemeClr val="accent3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46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28600" y="1219200"/>
            <a:ext cx="85344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 smtClean="0">
                <a:solidFill>
                  <a:schemeClr val="accent3"/>
                </a:solidFill>
                <a:cs typeface="Calibri" panose="020F0502020204030204" pitchFamily="34" charset="0"/>
              </a:rPr>
              <a:t>Chief information officer update</a:t>
            </a:r>
            <a:endParaRPr lang="en-US" sz="4000" b="1" dirty="0">
              <a:solidFill>
                <a:schemeClr val="accent3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06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28600" y="1447800"/>
            <a:ext cx="85344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accent3"/>
                </a:solidFill>
                <a:cs typeface="Calibri" panose="020F0502020204030204" pitchFamily="34" charset="0"/>
              </a:rPr>
              <a:t>Managed care update</a:t>
            </a:r>
            <a:endParaRPr lang="en-US" sz="4000" b="1" dirty="0">
              <a:solidFill>
                <a:schemeClr val="accent3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98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8600" y="1600200"/>
            <a:ext cx="8534400" cy="3229339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none" baseline="0">
                <a:solidFill>
                  <a:schemeClr val="accent3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dirty="0" smtClean="0">
                <a:cs typeface="Calibri" panose="020F0502020204030204" pitchFamily="34" charset="0"/>
              </a:rPr>
              <a:t>MO </a:t>
            </a:r>
            <a:r>
              <a:rPr lang="en-US" sz="4000" b="1" dirty="0" err="1" smtClean="0">
                <a:cs typeface="Calibri" panose="020F0502020204030204" pitchFamily="34" charset="0"/>
              </a:rPr>
              <a:t>HealthNet</a:t>
            </a:r>
            <a:r>
              <a:rPr lang="en-US" sz="4000" b="1" dirty="0" smtClean="0">
                <a:cs typeface="Calibri" panose="020F0502020204030204" pitchFamily="34" charset="0"/>
              </a:rPr>
              <a:t/>
            </a:r>
            <a:br>
              <a:rPr lang="en-US" sz="4000" b="1" dirty="0" smtClean="0">
                <a:cs typeface="Calibri" panose="020F0502020204030204" pitchFamily="34" charset="0"/>
              </a:rPr>
            </a:br>
            <a:r>
              <a:rPr lang="en-US" sz="4000" b="1" dirty="0" smtClean="0">
                <a:cs typeface="Calibri" panose="020F0502020204030204" pitchFamily="34" charset="0"/>
              </a:rPr>
              <a:t>Education and Training</a:t>
            </a:r>
            <a:r>
              <a:rPr lang="en-US" sz="4400" b="1" dirty="0" smtClean="0">
                <a:cs typeface="Calibri" panose="020F0502020204030204" pitchFamily="34" charset="0"/>
              </a:rPr>
              <a:t/>
            </a:r>
            <a:br>
              <a:rPr lang="en-US" sz="4400" b="1" dirty="0" smtClean="0">
                <a:cs typeface="Calibri" panose="020F0502020204030204" pitchFamily="34" charset="0"/>
              </a:rPr>
            </a:br>
            <a:r>
              <a:rPr lang="en-US" sz="1000" b="1" dirty="0" smtClean="0">
                <a:cs typeface="Calibri" panose="020F0502020204030204" pitchFamily="34" charset="0"/>
              </a:rPr>
              <a:t/>
            </a:r>
            <a:br>
              <a:rPr lang="en-US" sz="1000" b="1" dirty="0" smtClean="0">
                <a:cs typeface="Calibri" panose="020F0502020204030204" pitchFamily="34" charset="0"/>
              </a:rPr>
            </a:br>
            <a:r>
              <a:rPr lang="en-US" sz="1000" b="1" dirty="0" smtClean="0">
                <a:cs typeface="Calibri" panose="020F0502020204030204" pitchFamily="34" charset="0"/>
              </a:rPr>
              <a:t/>
            </a:r>
            <a:br>
              <a:rPr lang="en-US" sz="1000" b="1" dirty="0" smtClean="0">
                <a:cs typeface="Calibri" panose="020F0502020204030204" pitchFamily="34" charset="0"/>
              </a:rPr>
            </a:br>
            <a:r>
              <a:rPr lang="en-US" sz="900" b="1" dirty="0" smtClean="0">
                <a:cs typeface="Calibri" panose="020F0502020204030204" pitchFamily="34" charset="0"/>
              </a:rPr>
              <a:t/>
            </a:r>
            <a:br>
              <a:rPr lang="en-US" sz="900" b="1" dirty="0" smtClean="0">
                <a:cs typeface="Calibri" panose="020F0502020204030204" pitchFamily="34" charset="0"/>
              </a:rPr>
            </a:br>
            <a:r>
              <a:rPr lang="en-US" sz="3200" b="1" dirty="0" smtClean="0">
                <a:cs typeface="Calibri" panose="020F0502020204030204" pitchFamily="34" charset="0"/>
              </a:rPr>
              <a:t/>
            </a:r>
            <a:br>
              <a:rPr lang="en-US" sz="3200" b="1" dirty="0" smtClean="0">
                <a:cs typeface="Calibri" panose="020F0502020204030204" pitchFamily="34" charset="0"/>
              </a:rPr>
            </a:br>
            <a:r>
              <a:rPr lang="en-US" sz="2400" b="1" dirty="0" smtClean="0">
                <a:cs typeface="Calibri" panose="020F0502020204030204" pitchFamily="34" charset="0"/>
              </a:rPr>
              <a:t>February 2023</a:t>
            </a:r>
            <a:br>
              <a:rPr lang="en-US" sz="2400" b="1" dirty="0" smtClean="0">
                <a:cs typeface="Calibri" panose="020F0502020204030204" pitchFamily="34" charset="0"/>
              </a:rPr>
            </a:br>
            <a:r>
              <a:rPr lang="en-US" sz="2400" b="1" dirty="0" smtClean="0">
                <a:cs typeface="Calibri" panose="020F0502020204030204" pitchFamily="34" charset="0"/>
              </a:rPr>
              <a:t>Anna Wainscott</a:t>
            </a:r>
            <a:endParaRPr lang="en-US" sz="2400" b="1" i="1" cap="small" dirty="0"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356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49" y="0"/>
            <a:ext cx="7886700" cy="685801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/>
            </a:r>
            <a:br>
              <a:rPr lang="en-US" sz="2400" b="1" dirty="0" smtClean="0">
                <a:solidFill>
                  <a:srgbClr val="002060"/>
                </a:solidFill>
              </a:rPr>
            </a:br>
            <a:r>
              <a:rPr lang="en-US" sz="2800" b="1" dirty="0" smtClean="0">
                <a:solidFill>
                  <a:srgbClr val="002060"/>
                </a:solidFill>
              </a:rPr>
              <a:t>Agenda</a:t>
            </a:r>
            <a:r>
              <a:rPr lang="en-US" sz="2800" b="1" dirty="0">
                <a:solidFill>
                  <a:srgbClr val="002060"/>
                </a:solidFill>
              </a:rPr>
              <a:t/>
            </a:r>
            <a:br>
              <a:rPr lang="en-US" sz="2800" b="1" dirty="0">
                <a:solidFill>
                  <a:srgbClr val="002060"/>
                </a:solidFill>
              </a:rPr>
            </a:br>
            <a:r>
              <a:rPr lang="en-US" sz="2800" b="1" dirty="0" smtClean="0">
                <a:solidFill>
                  <a:srgbClr val="002060"/>
                </a:solidFill>
              </a:rPr>
              <a:t>February 23, 2023</a:t>
            </a:r>
            <a:endParaRPr lang="en-US" sz="2800" dirty="0">
              <a:solidFill>
                <a:srgbClr val="002060"/>
              </a:solidFill>
            </a:endParaRPr>
          </a:p>
        </p:txBody>
      </p:sp>
      <p:graphicFrame>
        <p:nvGraphicFramePr>
          <p:cNvPr id="13" name="Content Placeholder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1699476"/>
              </p:ext>
            </p:extLst>
          </p:nvPr>
        </p:nvGraphicFramePr>
        <p:xfrm>
          <a:off x="457200" y="990599"/>
          <a:ext cx="8229600" cy="518616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3238867590"/>
                    </a:ext>
                  </a:extLst>
                </a:gridCol>
                <a:gridCol w="3728610">
                  <a:extLst>
                    <a:ext uri="{9D8B030D-6E8A-4147-A177-3AD203B41FA5}">
                      <a16:colId xmlns:a16="http://schemas.microsoft.com/office/drawing/2014/main" val="561549519"/>
                    </a:ext>
                  </a:extLst>
                </a:gridCol>
                <a:gridCol w="3281790">
                  <a:extLst>
                    <a:ext uri="{9D8B030D-6E8A-4147-A177-3AD203B41FA5}">
                      <a16:colId xmlns:a16="http://schemas.microsoft.com/office/drawing/2014/main" val="1332559441"/>
                    </a:ext>
                  </a:extLst>
                </a:gridCol>
              </a:tblGrid>
              <a:tr h="625163">
                <a:tc>
                  <a:txBody>
                    <a:bodyPr/>
                    <a:lstStyle/>
                    <a:p>
                      <a:pPr marL="0" marR="66675" algn="ctr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1:00–</a:t>
                      </a:r>
                      <a:r>
                        <a:rPr lang="en-US" sz="1600" spc="-2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1:15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7310" marR="0" algn="l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spc="-1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Welcome/Introductions/Minutes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Symbol" panose="05050102010706020507" pitchFamily="18" charset="2"/>
                        <a:buNone/>
                        <a:tabLst>
                          <a:tab pos="348615" algn="l"/>
                        </a:tabLst>
                      </a:pPr>
                      <a:r>
                        <a:rPr lang="en-US" sz="16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Approval</a:t>
                      </a:r>
                      <a:r>
                        <a:rPr lang="en-US" sz="1600" spc="-35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of</a:t>
                      </a:r>
                      <a:r>
                        <a:rPr lang="en-US" sz="1600" spc="-15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600" spc="-15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November </a:t>
                      </a:r>
                      <a:r>
                        <a:rPr lang="en-US" sz="16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meeting</a:t>
                      </a:r>
                      <a:r>
                        <a:rPr lang="en-US" sz="1600" spc="-2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600" spc="-1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minutes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Symbol" panose="05050102010706020507" pitchFamily="18" charset="2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31115" algn="r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Dr.</a:t>
                      </a:r>
                      <a:r>
                        <a:rPr lang="en-US" sz="1600" spc="-3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Nick</a:t>
                      </a:r>
                      <a:r>
                        <a:rPr lang="en-US" sz="1600" spc="-25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Pfannenstiel,</a:t>
                      </a:r>
                      <a:r>
                        <a:rPr lang="en-US" sz="1600" spc="-15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600" spc="-1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Chairman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76898543"/>
                  </a:ext>
                </a:extLst>
              </a:tr>
              <a:tr h="390727">
                <a:tc>
                  <a:txBody>
                    <a:bodyPr/>
                    <a:lstStyle/>
                    <a:p>
                      <a:pPr marL="0" marR="66675" algn="ctr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1:15–1:40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7310" marR="0" algn="l">
                        <a:spcBef>
                          <a:spcPts val="505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Director’s</a:t>
                      </a:r>
                      <a:r>
                        <a:rPr lang="en-US" sz="1600" b="1" spc="-4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Update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r">
                        <a:spcBef>
                          <a:spcPts val="505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Todd</a:t>
                      </a:r>
                      <a:r>
                        <a:rPr lang="en-US" sz="1600" spc="-1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Richardson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5512498"/>
                  </a:ext>
                </a:extLst>
              </a:tr>
              <a:tr h="390727">
                <a:tc>
                  <a:txBody>
                    <a:bodyPr/>
                    <a:lstStyle/>
                    <a:p>
                      <a:pPr marL="0" marR="66675" algn="ctr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1:40–2:10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7310" marR="0" algn="l">
                        <a:spcBef>
                          <a:spcPts val="45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Family</a:t>
                      </a:r>
                      <a:r>
                        <a:rPr lang="en-US" sz="1600" b="1" spc="-3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Support</a:t>
                      </a:r>
                      <a:r>
                        <a:rPr lang="en-US" sz="1600" b="1" spc="-3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Division</a:t>
                      </a:r>
                      <a:r>
                        <a:rPr lang="en-US" sz="1600" b="1" spc="-3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Update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1750" algn="r">
                        <a:spcBef>
                          <a:spcPts val="45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Kim</a:t>
                      </a:r>
                      <a:r>
                        <a:rPr lang="en-US" sz="1600" spc="-15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Evans,</a:t>
                      </a:r>
                      <a:r>
                        <a:rPr lang="en-US" sz="1600" spc="-2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FSD</a:t>
                      </a:r>
                      <a:r>
                        <a:rPr lang="en-US" sz="1600" spc="-15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spc="-1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Director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9706383"/>
                  </a:ext>
                </a:extLst>
              </a:tr>
              <a:tr h="390727">
                <a:tc>
                  <a:txBody>
                    <a:bodyPr/>
                    <a:lstStyle/>
                    <a:p>
                      <a:pPr marL="0" marR="66675" algn="ctr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2:10–2:25 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7310" marR="0" algn="l">
                        <a:spcBef>
                          <a:spcPts val="685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Chief</a:t>
                      </a:r>
                      <a:r>
                        <a:rPr lang="en-US" sz="1600" b="1" spc="-4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Operations Officer</a:t>
                      </a:r>
                      <a:r>
                        <a:rPr lang="en-US" sz="1600" b="1" spc="-4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Update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1115" algn="r">
                        <a:spcBef>
                          <a:spcPts val="685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Jessie Dresner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2100535"/>
                  </a:ext>
                </a:extLst>
              </a:tr>
              <a:tr h="390727">
                <a:tc>
                  <a:txBody>
                    <a:bodyPr/>
                    <a:lstStyle/>
                    <a:p>
                      <a:pPr marL="0" marR="66675" algn="ctr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2:25–2:40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7310" marR="0" algn="l">
                        <a:spcBef>
                          <a:spcPts val="69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Chief</a:t>
                      </a:r>
                      <a:r>
                        <a:rPr lang="en-US" sz="1600" b="1" spc="-3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spc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Transformation</a:t>
                      </a:r>
                      <a:r>
                        <a:rPr lang="en-US" sz="1600" b="1" spc="-35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Officer</a:t>
                      </a:r>
                      <a:r>
                        <a:rPr lang="en-US" sz="1600" b="1" spc="-4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Update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1115" algn="r">
                        <a:spcBef>
                          <a:spcPts val="69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Kirk Mathews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96897"/>
                  </a:ext>
                </a:extLst>
              </a:tr>
              <a:tr h="390727">
                <a:tc>
                  <a:txBody>
                    <a:bodyPr/>
                    <a:lstStyle/>
                    <a:p>
                      <a:pPr marL="0" marR="66675" algn="ctr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2:40–2:55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7310" marR="0" algn="l">
                        <a:spcBef>
                          <a:spcPts val="69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Chief Information</a:t>
                      </a:r>
                      <a:r>
                        <a:rPr lang="en-US" sz="16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Officer Update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1115" algn="r">
                        <a:spcBef>
                          <a:spcPts val="69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Tisha McGowan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998540"/>
                  </a:ext>
                </a:extLst>
              </a:tr>
              <a:tr h="390727">
                <a:tc>
                  <a:txBody>
                    <a:bodyPr/>
                    <a:lstStyle/>
                    <a:p>
                      <a:pPr marL="0" marR="66675" algn="ctr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2:55–3:15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7310" marR="0" algn="l">
                        <a:spcBef>
                          <a:spcPts val="445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Managed Care Update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1115" algn="r">
                        <a:spcBef>
                          <a:spcPts val="445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Alex Daskalakis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3533419"/>
                  </a:ext>
                </a:extLst>
              </a:tr>
              <a:tr h="390727">
                <a:tc>
                  <a:txBody>
                    <a:bodyPr/>
                    <a:lstStyle/>
                    <a:p>
                      <a:pPr marL="0" marR="66675" algn="ctr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3:15–3:30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7310" marR="0" algn="l">
                        <a:spcBef>
                          <a:spcPts val="57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Budget</a:t>
                      </a:r>
                      <a:r>
                        <a:rPr lang="en-US" sz="1600" b="1" spc="-2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Update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1750" algn="r">
                        <a:spcBef>
                          <a:spcPts val="57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Tony</a:t>
                      </a:r>
                      <a:r>
                        <a:rPr lang="en-US" sz="1600" spc="-25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spc="-1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Brite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8002092"/>
                  </a:ext>
                </a:extLst>
              </a:tr>
              <a:tr h="390727">
                <a:tc>
                  <a:txBody>
                    <a:bodyPr/>
                    <a:lstStyle/>
                    <a:p>
                      <a:pPr marL="0" marR="66675" algn="ctr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3:30–3:45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7310" marR="0" algn="l">
                        <a:spcBef>
                          <a:spcPts val="57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Legislative</a:t>
                      </a:r>
                      <a:r>
                        <a:rPr lang="en-US" sz="1600" b="1" spc="-4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Update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3020" algn="r">
                        <a:spcBef>
                          <a:spcPts val="57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Ryan</a:t>
                      </a:r>
                      <a:r>
                        <a:rPr lang="en-US" sz="1600" spc="-5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spc="-1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Conway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9387199"/>
                  </a:ext>
                </a:extLst>
              </a:tr>
              <a:tr h="390727">
                <a:tc>
                  <a:txBody>
                    <a:bodyPr/>
                    <a:lstStyle/>
                    <a:p>
                      <a:pPr marL="0" marR="66675" algn="ctr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3:45–4:00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7310" marR="0" algn="l">
                        <a:lnSpc>
                          <a:spcPts val="1225"/>
                        </a:lnSpc>
                        <a:spcBef>
                          <a:spcPts val="445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Public</a:t>
                      </a:r>
                      <a:r>
                        <a:rPr lang="en-US" sz="1600" b="1" spc="-2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Comment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1115" algn="r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3369337"/>
                  </a:ext>
                </a:extLst>
              </a:tr>
              <a:tr h="261114">
                <a:tc>
                  <a:txBody>
                    <a:bodyPr/>
                    <a:lstStyle/>
                    <a:p>
                      <a:pPr marL="0" marR="66675" algn="ctr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Symbol" panose="05050102010706020507" pitchFamily="18" charset="2"/>
                        <a:buChar char=""/>
                        <a:tabLst>
                          <a:tab pos="348615" algn="l"/>
                        </a:tabLs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1115" algn="ctr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611165"/>
                  </a:ext>
                </a:extLst>
              </a:tr>
              <a:tr h="261114">
                <a:tc>
                  <a:txBody>
                    <a:bodyPr/>
                    <a:lstStyle/>
                    <a:p>
                      <a:pPr marL="0" marR="66675" algn="ctr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Symbol" panose="05050102010706020507" pitchFamily="18" charset="2"/>
                        <a:buChar char=""/>
                        <a:tabLst>
                          <a:tab pos="348615" algn="l"/>
                        </a:tabLs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1115" algn="ctr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9049794"/>
                  </a:ext>
                </a:extLst>
              </a:tr>
              <a:tr h="261114">
                <a:tc>
                  <a:txBody>
                    <a:bodyPr/>
                    <a:lstStyle/>
                    <a:p>
                      <a:pPr marL="0" marR="66675" algn="ctr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Symbol" panose="05050102010706020507" pitchFamily="18" charset="2"/>
                        <a:buChar char=""/>
                        <a:tabLst>
                          <a:tab pos="348615" algn="l"/>
                        </a:tabLs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1115" algn="ctr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7370214"/>
                  </a:ext>
                </a:extLst>
              </a:tr>
              <a:tr h="261114">
                <a:tc>
                  <a:txBody>
                    <a:bodyPr/>
                    <a:lstStyle/>
                    <a:p>
                      <a:pPr marL="0" marR="66675" algn="ctr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Symbol" panose="05050102010706020507" pitchFamily="18" charset="2"/>
                        <a:buChar char=""/>
                        <a:tabLst>
                          <a:tab pos="348615" algn="l"/>
                        </a:tabLs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1115" algn="ctr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444670"/>
                  </a:ext>
                </a:extLst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3828238" y="5499653"/>
            <a:ext cx="14875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u="sng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 </a:t>
            </a:r>
            <a:r>
              <a:rPr lang="en-US" b="1" u="sng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Meeting</a:t>
            </a:r>
          </a:p>
          <a:p>
            <a:pPr algn="ctr"/>
            <a:r>
              <a:rPr lang="en-US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 25, 2023</a:t>
            </a:r>
            <a:endParaRPr lang="en-US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48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3410" y="304800"/>
            <a:ext cx="7886700" cy="880301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Changes to MHD Education &amp; Training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A932F41-498A-488E-A561-B91542A83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51860"/>
            <a:ext cx="8398705" cy="466794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JULY 2022</a:t>
            </a:r>
          </a:p>
          <a:p>
            <a:pPr marL="0" indent="0">
              <a:buNone/>
            </a:pPr>
            <a:endParaRPr lang="en-US" sz="12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Changed name from Provider Education to Education and Training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 encompass training for providers, participants, Managed Care health plans, MHD team members and other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entities</a:t>
            </a:r>
          </a:p>
          <a:p>
            <a:pPr marL="0" indent="0">
              <a:buNone/>
            </a:pPr>
            <a:endParaRPr lang="en-US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Merged Education Specialists and Managed Care Specialists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 to one group to unite and educate on all aspects of MO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HealthNet</a:t>
            </a: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Named a Director of Education and Training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 facilitate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changes</a:t>
            </a: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Began improving and creating new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online 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resources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290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319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3410" y="304800"/>
            <a:ext cx="7886700" cy="880301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Highlights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A932F41-498A-488E-A561-B91542A83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6800"/>
            <a:ext cx="8398705" cy="4667940"/>
          </a:xfrm>
        </p:spPr>
        <p:txBody>
          <a:bodyPr>
            <a:noAutofit/>
          </a:bodyPr>
          <a:lstStyle/>
          <a:p>
            <a:pPr marL="68580" indent="0">
              <a:spcBef>
                <a:spcPts val="0"/>
              </a:spcBef>
              <a:buNone/>
              <a:defRPr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Vastly </a:t>
            </a:r>
            <a:r>
              <a:rPr lang="en-US" sz="2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increased provider participation in webinars by sending targeted messages to specific program providers </a:t>
            </a:r>
            <a:endParaRPr lang="en-JM" sz="2400" dirty="0" smtClean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68580" indent="0">
              <a:spcBef>
                <a:spcPts val="0"/>
              </a:spcBef>
              <a:buNone/>
              <a:defRPr/>
            </a:pPr>
            <a:endParaRPr lang="en-JM" sz="24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Acquired </a:t>
            </a:r>
            <a:r>
              <a:rPr lang="en-US" sz="2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new software (Articulate 360) to improve and modernize resources </a:t>
            </a:r>
            <a:endParaRPr lang="en-US" sz="2400" dirty="0" smtClean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68580" indent="0">
              <a:spcBef>
                <a:spcPts val="0"/>
              </a:spcBef>
              <a:buNone/>
              <a:defRPr/>
            </a:pPr>
            <a:endParaRPr lang="en-US" sz="24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Meeting </a:t>
            </a:r>
            <a:r>
              <a:rPr lang="en-US" sz="2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monthly with MO Medicaid Audit and Compliance and Wipro to continue to create cohesive resources and improve the provider, participant and employee experience </a:t>
            </a:r>
            <a:endParaRPr lang="en-JM" sz="2400" dirty="0" smtClean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68580" indent="0">
              <a:spcBef>
                <a:spcPts val="0"/>
              </a:spcBef>
              <a:buNone/>
              <a:defRPr/>
            </a:pPr>
            <a:endParaRPr lang="en-JM" sz="24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Reaching </a:t>
            </a:r>
            <a:r>
              <a:rPr lang="en-US" sz="2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out to providers and scheduling speaking arrangements at conferences, seminars and events</a:t>
            </a:r>
            <a:endParaRPr lang="en-JM" sz="24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indent="-34290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198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3410" y="304800"/>
            <a:ext cx="7886700" cy="880301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2023 Scheduled Presentations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A932F41-498A-488E-A561-B91542A83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371600"/>
            <a:ext cx="3581400" cy="4363140"/>
          </a:xfrm>
        </p:spPr>
        <p:txBody>
          <a:bodyPr>
            <a:noAutofit/>
          </a:bodyPr>
          <a:lstStyle/>
          <a:p>
            <a:pPr marL="68580" indent="0">
              <a:spcBef>
                <a:spcPts val="0"/>
              </a:spcBef>
              <a:buNone/>
              <a:defRPr/>
            </a:pPr>
            <a:r>
              <a:rPr lang="en-US" sz="2000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Kansas City University, College of Dental Medicine</a:t>
            </a:r>
          </a:p>
          <a:p>
            <a:pPr marL="68580" indent="0">
              <a:spcBef>
                <a:spcPts val="0"/>
              </a:spcBef>
              <a:buNone/>
              <a:defRPr/>
            </a:pPr>
            <a:r>
              <a:rPr lang="en-US" sz="20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Joplin</a:t>
            </a:r>
          </a:p>
          <a:p>
            <a:pPr marL="68580" indent="0">
              <a:spcBef>
                <a:spcPts val="0"/>
              </a:spcBef>
              <a:buNone/>
              <a:defRPr/>
            </a:pPr>
            <a:r>
              <a:rPr lang="en-US" sz="20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January 19-20, 2023</a:t>
            </a:r>
            <a:endParaRPr lang="en-JM" sz="2000" dirty="0" smtClean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68580" indent="0">
              <a:spcBef>
                <a:spcPts val="0"/>
              </a:spcBef>
              <a:buNone/>
              <a:defRPr/>
            </a:pPr>
            <a:endParaRPr lang="en-JM" sz="20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68580" indent="0">
              <a:spcBef>
                <a:spcPts val="0"/>
              </a:spcBef>
              <a:buNone/>
              <a:defRPr/>
            </a:pPr>
            <a:r>
              <a:rPr lang="en-US" sz="2000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Missouri Primary Care Association </a:t>
            </a:r>
            <a:r>
              <a:rPr lang="en-US" sz="20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(MPCA)</a:t>
            </a:r>
          </a:p>
          <a:p>
            <a:pPr marL="68580" indent="0">
              <a:spcBef>
                <a:spcPts val="0"/>
              </a:spcBef>
              <a:buNone/>
              <a:defRPr/>
            </a:pPr>
            <a:r>
              <a:rPr lang="en-US" sz="20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Jefferson City</a:t>
            </a:r>
          </a:p>
          <a:p>
            <a:pPr marL="68580" indent="0">
              <a:spcBef>
                <a:spcPts val="0"/>
              </a:spcBef>
              <a:buNone/>
              <a:defRPr/>
            </a:pPr>
            <a:r>
              <a:rPr lang="en-US" sz="20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March 2023</a:t>
            </a:r>
          </a:p>
          <a:p>
            <a:pPr marL="68580" indent="0">
              <a:spcBef>
                <a:spcPts val="0"/>
              </a:spcBef>
              <a:buNone/>
              <a:defRPr/>
            </a:pPr>
            <a:endParaRPr lang="en-US" sz="20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68580" indent="0">
              <a:spcBef>
                <a:spcPts val="0"/>
              </a:spcBef>
              <a:buNone/>
              <a:defRPr/>
            </a:pPr>
            <a:r>
              <a:rPr lang="en-US" sz="2000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Missouri Coalition for Oral Health</a:t>
            </a:r>
          </a:p>
          <a:p>
            <a:pPr marL="68580" indent="0">
              <a:spcBef>
                <a:spcPts val="0"/>
              </a:spcBef>
              <a:buNone/>
              <a:defRPr/>
            </a:pPr>
            <a:r>
              <a:rPr lang="en-US" sz="20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Jefferson City</a:t>
            </a:r>
          </a:p>
          <a:p>
            <a:pPr marL="68580" indent="0">
              <a:spcBef>
                <a:spcPts val="0"/>
              </a:spcBef>
              <a:buNone/>
              <a:defRPr/>
            </a:pPr>
            <a:r>
              <a:rPr lang="en-US" sz="20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March 2, 2023</a:t>
            </a:r>
            <a:endParaRPr lang="en-JM" sz="2000" dirty="0" smtClean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68580" indent="0">
              <a:spcBef>
                <a:spcPts val="0"/>
              </a:spcBef>
              <a:buNone/>
              <a:defRPr/>
            </a:pPr>
            <a:endParaRPr lang="en-JM" sz="20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1A932F41-498A-488E-A561-B91542A83BC5}"/>
              </a:ext>
            </a:extLst>
          </p:cNvPr>
          <p:cNvSpPr txBox="1">
            <a:spLocks/>
          </p:cNvSpPr>
          <p:nvPr/>
        </p:nvSpPr>
        <p:spPr>
          <a:xfrm>
            <a:off x="4724400" y="1371600"/>
            <a:ext cx="3581400" cy="466794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v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Ø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20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q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spcBef>
                <a:spcPts val="0"/>
              </a:spcBef>
              <a:buNone/>
              <a:defRPr/>
            </a:pPr>
            <a:r>
              <a:rPr lang="en-US" sz="2000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Missouri Assisted Living Association</a:t>
            </a:r>
          </a:p>
          <a:p>
            <a:pPr marL="68580" indent="0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US" sz="20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Branson</a:t>
            </a:r>
          </a:p>
          <a:p>
            <a:pPr marL="68580" indent="0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US" sz="20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April 16-18, 2023</a:t>
            </a:r>
          </a:p>
          <a:p>
            <a:pPr marL="68580" indent="0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endParaRPr lang="en-US" sz="2000" dirty="0" smtClean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68580" indent="0">
              <a:spcBef>
                <a:spcPts val="0"/>
              </a:spcBef>
              <a:buNone/>
              <a:defRPr/>
            </a:pP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American Association of Healthcare Administrative Management (AAHAM)</a:t>
            </a:r>
          </a:p>
          <a:p>
            <a:pPr marL="68580" indent="0">
              <a:spcBef>
                <a:spcPts val="0"/>
              </a:spcBef>
              <a:buNone/>
              <a:defRPr/>
            </a:pPr>
            <a:r>
              <a:rPr lang="en-US" sz="20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Columbia</a:t>
            </a:r>
          </a:p>
          <a:p>
            <a:pPr marL="68580" indent="0">
              <a:spcBef>
                <a:spcPts val="0"/>
              </a:spcBef>
              <a:buNone/>
              <a:defRPr/>
            </a:pPr>
            <a:r>
              <a:rPr lang="en-US" sz="20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May 2023</a:t>
            </a:r>
          </a:p>
          <a:p>
            <a:pPr marL="468630" lvl="1" indent="0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endParaRPr lang="en-US" sz="2000" dirty="0" smtClean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68580" indent="0">
              <a:spcBef>
                <a:spcPts val="0"/>
              </a:spcBef>
              <a:buNone/>
              <a:defRPr/>
            </a:pPr>
            <a:r>
              <a:rPr lang="en-US" sz="2000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MO Association of Osteopathic Physicians and Surgeons (MAOPS)</a:t>
            </a:r>
          </a:p>
          <a:p>
            <a:pPr marL="68580" indent="0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US" sz="20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Branson</a:t>
            </a:r>
          </a:p>
          <a:p>
            <a:pPr marL="68580" indent="0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US" sz="20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June 2-5, 2023</a:t>
            </a:r>
            <a:endParaRPr lang="en-JM" sz="2000" dirty="0" smtClean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indent="-34290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272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3410" y="304800"/>
            <a:ext cx="7886700" cy="880301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Coming Soon!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A932F41-498A-488E-A561-B91542A83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6800"/>
            <a:ext cx="8398705" cy="4667940"/>
          </a:xfrm>
        </p:spPr>
        <p:txBody>
          <a:bodyPr>
            <a:noAutofit/>
          </a:bodyPr>
          <a:lstStyle/>
          <a:p>
            <a:pPr marL="68580" indent="0">
              <a:spcBef>
                <a:spcPts val="0"/>
              </a:spcBef>
              <a:buNone/>
              <a:defRPr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All-Inclusive MO HealthNet Provider Enrollment Guide </a:t>
            </a:r>
            <a:r>
              <a:rPr lang="en-US" sz="24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– Step-by-step guide for all providers to navigate enrolling with MO HealthNet</a:t>
            </a:r>
            <a:endParaRPr lang="en-JM" sz="2400" dirty="0" smtClean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68580" indent="0">
              <a:spcBef>
                <a:spcPts val="0"/>
              </a:spcBef>
              <a:buNone/>
              <a:defRPr/>
            </a:pPr>
            <a:endParaRPr lang="en-JM" sz="8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 dirty="0" err="1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eMMIS</a:t>
            </a:r>
            <a:r>
              <a:rPr lang="en-US" sz="2400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Guide </a:t>
            </a:r>
            <a:r>
              <a:rPr lang="en-US" sz="24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– Internal guide to assist MHD team members with </a:t>
            </a:r>
            <a:r>
              <a:rPr lang="en-US" sz="2400" dirty="0" err="1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eMMIS</a:t>
            </a:r>
            <a:r>
              <a:rPr lang="en-US" sz="24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, the Medicaid Information System’s capabilities, screens and features</a:t>
            </a:r>
          </a:p>
          <a:p>
            <a:pPr marL="68580" indent="0">
              <a:spcBef>
                <a:spcPts val="0"/>
              </a:spcBef>
              <a:buNone/>
              <a:defRPr/>
            </a:pPr>
            <a:endParaRPr lang="en-US" sz="800" b="1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Fee-For-Service Participant Handbook Update </a:t>
            </a:r>
            <a:r>
              <a:rPr lang="en-US" sz="24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– Updating and re-energizing the Handbook </a:t>
            </a:r>
            <a:endParaRPr lang="en-JM" sz="2400" dirty="0" smtClean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68580" indent="0">
              <a:spcBef>
                <a:spcPts val="0"/>
              </a:spcBef>
              <a:buNone/>
              <a:defRPr/>
            </a:pPr>
            <a:endParaRPr lang="en-JM" sz="8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Member Forum Events </a:t>
            </a:r>
            <a:r>
              <a:rPr lang="en-US" sz="24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– Kick-off and future events for our MO HealthNet participants to share opinions and speak to MHD; will include community partners, Managed Health Care Plans and more</a:t>
            </a:r>
            <a:endParaRPr lang="en-JM" sz="24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indent="-34290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057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3410" y="304800"/>
            <a:ext cx="7886700" cy="880301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New Provider Resources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A932F41-498A-488E-A561-B91542A83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3809999" cy="457200"/>
          </a:xfrm>
        </p:spPr>
        <p:txBody>
          <a:bodyPr>
            <a:noAutofit/>
          </a:bodyPr>
          <a:lstStyle/>
          <a:p>
            <a:pPr marL="68580" indent="0" algn="ctr">
              <a:spcBef>
                <a:spcPts val="0"/>
              </a:spcBef>
              <a:buNone/>
              <a:defRPr/>
            </a:pPr>
            <a:r>
              <a:rPr lang="en-US" sz="2000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Provider Training Google Calendar</a:t>
            </a:r>
            <a:endParaRPr lang="en-JM" sz="2000" dirty="0" smtClean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68580" indent="0" algn="ctr">
              <a:spcBef>
                <a:spcPts val="0"/>
              </a:spcBef>
              <a:buNone/>
              <a:defRPr/>
            </a:pPr>
            <a:endParaRPr lang="en-JM" sz="20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1A932F41-498A-488E-A561-B91542A83BC5}"/>
              </a:ext>
            </a:extLst>
          </p:cNvPr>
          <p:cNvSpPr txBox="1">
            <a:spLocks/>
          </p:cNvSpPr>
          <p:nvPr/>
        </p:nvSpPr>
        <p:spPr>
          <a:xfrm>
            <a:off x="4876800" y="1371600"/>
            <a:ext cx="3962400" cy="4572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v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Ø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20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q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 algn="ctr">
              <a:spcBef>
                <a:spcPts val="0"/>
              </a:spcBef>
              <a:buNone/>
              <a:defRPr/>
            </a:pPr>
            <a:r>
              <a:rPr lang="en-US" sz="2000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Provider Training Calendar Posting</a:t>
            </a:r>
          </a:p>
          <a:p>
            <a:pPr indent="-342900" algn="ctr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828800"/>
            <a:ext cx="4267200" cy="3733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8701" y="1828800"/>
            <a:ext cx="4000500" cy="3733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94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3410" y="304800"/>
            <a:ext cx="7886700" cy="880301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New Provider Resources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A932F41-498A-488E-A561-B91542A83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3809999" cy="457200"/>
          </a:xfrm>
        </p:spPr>
        <p:txBody>
          <a:bodyPr>
            <a:noAutofit/>
          </a:bodyPr>
          <a:lstStyle/>
          <a:p>
            <a:pPr marL="68580" indent="0" algn="ctr">
              <a:spcBef>
                <a:spcPts val="0"/>
              </a:spcBef>
              <a:buNone/>
              <a:defRPr/>
            </a:pPr>
            <a:r>
              <a:rPr lang="en-US" sz="2000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Provider e-Learning Courses</a:t>
            </a:r>
            <a:endParaRPr lang="en-JM" sz="20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1A932F41-498A-488E-A561-B91542A83BC5}"/>
              </a:ext>
            </a:extLst>
          </p:cNvPr>
          <p:cNvSpPr txBox="1">
            <a:spLocks/>
          </p:cNvSpPr>
          <p:nvPr/>
        </p:nvSpPr>
        <p:spPr>
          <a:xfrm>
            <a:off x="4876800" y="1371600"/>
            <a:ext cx="3962400" cy="4572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v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Ø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20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q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 algn="ctr">
              <a:spcBef>
                <a:spcPts val="0"/>
              </a:spcBef>
              <a:buNone/>
              <a:defRPr/>
            </a:pPr>
            <a:r>
              <a:rPr lang="en-US" sz="2000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Team Member e-Learning Courses</a:t>
            </a:r>
          </a:p>
          <a:p>
            <a:pPr indent="-342900" algn="ctr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053399"/>
            <a:ext cx="4114800" cy="176359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054290"/>
            <a:ext cx="4114800" cy="164027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800" y="2050053"/>
            <a:ext cx="3962400" cy="1792338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6800" y="4054290"/>
            <a:ext cx="3962400" cy="165072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567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3410" y="304800"/>
            <a:ext cx="7886700" cy="880301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New Provider Resources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A932F41-498A-488E-A561-B91542A83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71600"/>
            <a:ext cx="4191000" cy="457200"/>
          </a:xfrm>
        </p:spPr>
        <p:txBody>
          <a:bodyPr>
            <a:noAutofit/>
          </a:bodyPr>
          <a:lstStyle/>
          <a:p>
            <a:pPr marL="68580" indent="0" algn="ctr">
              <a:spcBef>
                <a:spcPts val="0"/>
              </a:spcBef>
              <a:buNone/>
              <a:defRPr/>
            </a:pPr>
            <a:r>
              <a:rPr lang="en-US" sz="2000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General Provider Resource Overviews</a:t>
            </a:r>
            <a:endParaRPr lang="en-JM" sz="20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1A932F41-498A-488E-A561-B91542A83BC5}"/>
              </a:ext>
            </a:extLst>
          </p:cNvPr>
          <p:cNvSpPr txBox="1">
            <a:spLocks/>
          </p:cNvSpPr>
          <p:nvPr/>
        </p:nvSpPr>
        <p:spPr>
          <a:xfrm>
            <a:off x="4876800" y="1371600"/>
            <a:ext cx="3962400" cy="4572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v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Ø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20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q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 algn="ctr">
              <a:spcBef>
                <a:spcPts val="0"/>
              </a:spcBef>
              <a:buNone/>
              <a:defRPr/>
            </a:pPr>
            <a:r>
              <a:rPr lang="en-US" sz="2000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Training Collaborations</a:t>
            </a:r>
          </a:p>
          <a:p>
            <a:pPr indent="-342900" algn="ctr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989898"/>
            <a:ext cx="4343400" cy="37251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1977198"/>
            <a:ext cx="3962401" cy="37378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227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3410" y="304800"/>
            <a:ext cx="7886700" cy="880301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New Provider Resources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A932F41-498A-488E-A561-B91542A83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71600"/>
            <a:ext cx="4191000" cy="457200"/>
          </a:xfrm>
        </p:spPr>
        <p:txBody>
          <a:bodyPr>
            <a:noAutofit/>
          </a:bodyPr>
          <a:lstStyle/>
          <a:p>
            <a:pPr marL="68580" indent="0" algn="ctr">
              <a:spcBef>
                <a:spcPts val="0"/>
              </a:spcBef>
              <a:buNone/>
              <a:defRPr/>
            </a:pPr>
            <a:r>
              <a:rPr lang="en-US" sz="2000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All Inclusive Provider Guides</a:t>
            </a:r>
            <a:endParaRPr lang="en-JM" sz="20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1A932F41-498A-488E-A561-B91542A83BC5}"/>
              </a:ext>
            </a:extLst>
          </p:cNvPr>
          <p:cNvSpPr txBox="1">
            <a:spLocks/>
          </p:cNvSpPr>
          <p:nvPr/>
        </p:nvSpPr>
        <p:spPr>
          <a:xfrm>
            <a:off x="4876800" y="1371600"/>
            <a:ext cx="3962400" cy="4572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v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Ø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20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q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 algn="ctr">
              <a:spcBef>
                <a:spcPts val="0"/>
              </a:spcBef>
              <a:buNone/>
              <a:defRPr/>
            </a:pPr>
            <a:r>
              <a:rPr lang="en-US" sz="2000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Additional Resources</a:t>
            </a:r>
          </a:p>
          <a:p>
            <a:pPr indent="-342900" algn="ctr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015299"/>
            <a:ext cx="4191000" cy="369970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4876800" y="2015298"/>
            <a:ext cx="3962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hlinkClick r:id="rId5"/>
              </a:rPr>
              <a:t>Provider Manual by Section</a:t>
            </a:r>
            <a:endParaRPr lang="en-US" dirty="0" smtClean="0"/>
          </a:p>
          <a:p>
            <a:endParaRPr lang="en-US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hlinkClick r:id="rId6"/>
              </a:rPr>
              <a:t>Third Party Liability Information for Providers</a:t>
            </a:r>
            <a:endParaRPr lang="en-US" dirty="0" smtClean="0"/>
          </a:p>
          <a:p>
            <a:endParaRPr lang="en-US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hlinkClick r:id="rId7"/>
              </a:rPr>
              <a:t>Covered Services</a:t>
            </a:r>
            <a:endParaRPr lang="en-US" dirty="0" smtClean="0"/>
          </a:p>
          <a:p>
            <a:endParaRPr lang="en-US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hlinkClick r:id="rId8"/>
              </a:rPr>
              <a:t>Provider Bulletin Index</a:t>
            </a:r>
            <a:endParaRPr lang="en-US" dirty="0" smtClean="0"/>
          </a:p>
          <a:p>
            <a:endParaRPr lang="en-US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hlinkClick r:id="rId9"/>
              </a:rPr>
              <a:t>MO Dental Association Medicaid Information Series</a:t>
            </a:r>
            <a:endParaRPr lang="en-US" dirty="0" smtClean="0"/>
          </a:p>
          <a:p>
            <a:endParaRPr lang="en-US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hlinkClick r:id="rId10"/>
              </a:rPr>
              <a:t>Good Cause Waiver</a:t>
            </a:r>
            <a:endParaRPr lang="en-US" dirty="0" smtClean="0"/>
          </a:p>
          <a:p>
            <a:endParaRPr lang="en-US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Out-of-State Non-Bordering Services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723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48200" y="304800"/>
            <a:ext cx="3851910" cy="880301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 smtClean="0">
                <a:solidFill>
                  <a:srgbClr val="002060"/>
                </a:solidFill>
              </a:rPr>
              <a:t>The Team</a:t>
            </a:r>
            <a:endParaRPr lang="en-US" sz="6600" b="1" dirty="0">
              <a:solidFill>
                <a:srgbClr val="00206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A932F41-498A-488E-A561-B91542A83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498437"/>
            <a:ext cx="2286000" cy="914401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Anna Wainscott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Director of Education and Training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74577"/>
            <a:ext cx="1447800" cy="1162122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5" name="Picture Placeholder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33" b="22733"/>
          <a:stretch>
            <a:fillRect/>
          </a:stretch>
        </p:blipFill>
        <p:spPr>
          <a:xfrm>
            <a:off x="228600" y="1725471"/>
            <a:ext cx="1447800" cy="1170129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Picture Placeholder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2" b="35884"/>
          <a:stretch/>
        </p:blipFill>
        <p:spPr>
          <a:xfrm>
            <a:off x="228600" y="3084373"/>
            <a:ext cx="1447800" cy="1411428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8252" r="18064" b="37387"/>
          <a:stretch/>
        </p:blipFill>
        <p:spPr>
          <a:xfrm>
            <a:off x="228600" y="4684574"/>
            <a:ext cx="1447800" cy="1487627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1A932F41-498A-488E-A561-B91542A83BC5}"/>
              </a:ext>
            </a:extLst>
          </p:cNvPr>
          <p:cNvSpPr txBox="1">
            <a:spLocks/>
          </p:cNvSpPr>
          <p:nvPr/>
        </p:nvSpPr>
        <p:spPr>
          <a:xfrm>
            <a:off x="1866900" y="1981200"/>
            <a:ext cx="2286000" cy="78653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v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Ø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20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q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Amanda Fahrendorf</a:t>
            </a:r>
          </a:p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Lead Education Specialist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1A932F41-498A-488E-A561-B91542A83BC5}"/>
              </a:ext>
            </a:extLst>
          </p:cNvPr>
          <p:cNvSpPr txBox="1">
            <a:spLocks/>
          </p:cNvSpPr>
          <p:nvPr/>
        </p:nvSpPr>
        <p:spPr>
          <a:xfrm>
            <a:off x="1866900" y="3505200"/>
            <a:ext cx="2286000" cy="74208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v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Ø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20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q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Jackie Bollinger</a:t>
            </a:r>
          </a:p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Education Specialist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1A932F41-498A-488E-A561-B91542A83BC5}"/>
              </a:ext>
            </a:extLst>
          </p:cNvPr>
          <p:cNvSpPr txBox="1">
            <a:spLocks/>
          </p:cNvSpPr>
          <p:nvPr/>
        </p:nvSpPr>
        <p:spPr>
          <a:xfrm>
            <a:off x="1866900" y="5181600"/>
            <a:ext cx="2286000" cy="70398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v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Ø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20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q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Daniel Rush</a:t>
            </a:r>
          </a:p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Education Specialist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8" t="12814" r="13020" b="40259"/>
          <a:stretch/>
        </p:blipFill>
        <p:spPr>
          <a:xfrm>
            <a:off x="4648200" y="1725471"/>
            <a:ext cx="1600200" cy="1170129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3" name="Picture Placeholder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5725" r="16931" b="51524"/>
          <a:stretch/>
        </p:blipFill>
        <p:spPr>
          <a:xfrm>
            <a:off x="4648201" y="3084373"/>
            <a:ext cx="1600200" cy="1411428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4" name="Picture Placeholder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14" b="20214"/>
          <a:stretch/>
        </p:blipFill>
        <p:spPr>
          <a:xfrm>
            <a:off x="4648201" y="4684574"/>
            <a:ext cx="1600200" cy="1487627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1A932F41-498A-488E-A561-B91542A83BC5}"/>
              </a:ext>
            </a:extLst>
          </p:cNvPr>
          <p:cNvSpPr txBox="1">
            <a:spLocks/>
          </p:cNvSpPr>
          <p:nvPr/>
        </p:nvSpPr>
        <p:spPr>
          <a:xfrm>
            <a:off x="6477000" y="2022473"/>
            <a:ext cx="2286000" cy="70398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v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Ø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20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q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Lee Gerloff</a:t>
            </a:r>
          </a:p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Education Specialist</a:t>
            </a:r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1A932F41-498A-488E-A561-B91542A83BC5}"/>
              </a:ext>
            </a:extLst>
          </p:cNvPr>
          <p:cNvSpPr txBox="1">
            <a:spLocks/>
          </p:cNvSpPr>
          <p:nvPr/>
        </p:nvSpPr>
        <p:spPr>
          <a:xfrm>
            <a:off x="6477000" y="3438093"/>
            <a:ext cx="2286000" cy="70398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v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Ø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20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q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Julie Pace</a:t>
            </a:r>
          </a:p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Managed Care Specialist</a:t>
            </a:r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1A932F41-498A-488E-A561-B91542A83BC5}"/>
              </a:ext>
            </a:extLst>
          </p:cNvPr>
          <p:cNvSpPr txBox="1">
            <a:spLocks/>
          </p:cNvSpPr>
          <p:nvPr/>
        </p:nvSpPr>
        <p:spPr>
          <a:xfrm>
            <a:off x="6477000" y="5076393"/>
            <a:ext cx="2286000" cy="70398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v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Ø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20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q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Kathy Simmons</a:t>
            </a:r>
          </a:p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Managed Care Specialist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535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3410" y="304800"/>
            <a:ext cx="7886700" cy="880301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MHD Education and Training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A932F41-498A-488E-A561-B91542A83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6800"/>
            <a:ext cx="8398705" cy="3581400"/>
          </a:xfrm>
        </p:spPr>
        <p:txBody>
          <a:bodyPr>
            <a:noAutofit/>
          </a:bodyPr>
          <a:lstStyle/>
          <a:p>
            <a:pPr marL="68580" indent="0">
              <a:spcBef>
                <a:spcPts val="0"/>
              </a:spcBef>
              <a:buNone/>
              <a:defRPr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MO HealthNet Education and Training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educates provides on navigating provider resources, verifying eligibility, MO HealthNet policy and filing Fee-For-Service claims through eMOMED. </a:t>
            </a:r>
          </a:p>
          <a:p>
            <a:pPr marL="68580" indent="0">
              <a:spcBef>
                <a:spcPts val="0"/>
              </a:spcBef>
              <a:buNone/>
              <a:defRPr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" indent="0">
              <a:spcBef>
                <a:spcPts val="0"/>
              </a:spcBef>
              <a:buNone/>
              <a:defRPr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Visit our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Provider Training Calendar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to sign up for upcoming trainings specific to your program. </a:t>
            </a:r>
          </a:p>
          <a:p>
            <a:pPr marL="68580" indent="0">
              <a:spcBef>
                <a:spcPts val="0"/>
              </a:spcBef>
              <a:buNone/>
              <a:defRPr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" indent="0">
              <a:spcBef>
                <a:spcPts val="0"/>
              </a:spcBef>
              <a:buNone/>
              <a:defRPr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Visit our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MHD Education and Training Resources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for information available to you on all of our resources, 24/7. </a:t>
            </a:r>
          </a:p>
          <a:p>
            <a:pPr marL="68580" indent="0">
              <a:spcBef>
                <a:spcPts val="0"/>
              </a:spcBef>
              <a:buNone/>
              <a:defRPr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" indent="0">
              <a:spcBef>
                <a:spcPts val="0"/>
              </a:spcBef>
              <a:buNone/>
              <a:defRPr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sac2165cd64046efbf6d58c065ab84ed"/>
          <p:cNvPicPr>
            <a:picLocks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648200"/>
            <a:ext cx="298629" cy="396854"/>
          </a:xfrm>
          <a:prstGeom prst="rect">
            <a:avLst/>
          </a:prstGeom>
        </p:spPr>
      </p:pic>
      <p:pic>
        <p:nvPicPr>
          <p:cNvPr id="5" name="sace380914d64a128aaab4905de892ca"/>
          <p:cNvPicPr>
            <a:picLocks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400" y="5188997"/>
            <a:ext cx="470798" cy="4424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33600" y="4648200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MHD.Education@dss.mo.gov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3600" y="5188997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573-751-6683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087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28600" y="1600200"/>
            <a:ext cx="8534400" cy="9906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accent3"/>
                </a:solidFill>
                <a:cs typeface="Calibri" panose="020F0502020204030204" pitchFamily="34" charset="0"/>
              </a:rPr>
              <a:t>Director’s UPDATE</a:t>
            </a:r>
            <a:endParaRPr lang="en-US" sz="4000" b="1" dirty="0">
              <a:solidFill>
                <a:schemeClr val="accent3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20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04800" y="1600201"/>
            <a:ext cx="8534400" cy="2209800"/>
          </a:xfrm>
          <a:prstGeom prst="rect">
            <a:avLst/>
          </a:prstGeom>
        </p:spPr>
        <p:txBody>
          <a:bodyPr vert="horz" lIns="0" tIns="45720" rIns="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cap="none" dirty="0" smtClean="0">
                <a:solidFill>
                  <a:schemeClr val="accent3"/>
                </a:solidFill>
                <a:latin typeface="Century Gothic" panose="020B0502020202020204" pitchFamily="34" charset="0"/>
              </a:rPr>
              <a:t>MO </a:t>
            </a:r>
            <a:r>
              <a:rPr lang="en-US" sz="4000" b="1" cap="none" dirty="0" err="1" smtClean="0">
                <a:solidFill>
                  <a:schemeClr val="accent3"/>
                </a:solidFill>
                <a:latin typeface="Century Gothic" panose="020B0502020202020204" pitchFamily="34" charset="0"/>
              </a:rPr>
              <a:t>HealthNet</a:t>
            </a:r>
            <a:r>
              <a:rPr lang="en-US" sz="4000" b="1" cap="none" dirty="0" smtClean="0">
                <a:solidFill>
                  <a:schemeClr val="accent3"/>
                </a:solidFill>
                <a:latin typeface="Century Gothic" panose="020B0502020202020204" pitchFamily="34" charset="0"/>
              </a:rPr>
              <a:t> Budget Request</a:t>
            </a:r>
            <a:r>
              <a:rPr lang="en-US" sz="4400" b="1" cap="none" dirty="0" smtClean="0">
                <a:solidFill>
                  <a:schemeClr val="accent3"/>
                </a:solidFill>
                <a:latin typeface="Century Gothic" panose="020B0502020202020204" pitchFamily="34" charset="0"/>
              </a:rPr>
              <a:t/>
            </a:r>
            <a:br>
              <a:rPr lang="en-US" sz="4400" b="1" cap="none" dirty="0" smtClean="0">
                <a:solidFill>
                  <a:schemeClr val="accent3"/>
                </a:solidFill>
                <a:latin typeface="Century Gothic" panose="020B0502020202020204" pitchFamily="34" charset="0"/>
              </a:rPr>
            </a:br>
            <a:r>
              <a:rPr lang="en-US" sz="1000" b="1" cap="none" dirty="0" smtClean="0">
                <a:solidFill>
                  <a:schemeClr val="accent3"/>
                </a:solidFill>
                <a:latin typeface="Century Gothic" panose="020B0502020202020204" pitchFamily="34" charset="0"/>
              </a:rPr>
              <a:t/>
            </a:r>
            <a:br>
              <a:rPr lang="en-US" sz="1000" b="1" cap="none" dirty="0" smtClean="0">
                <a:solidFill>
                  <a:schemeClr val="accent3"/>
                </a:solidFill>
                <a:latin typeface="Century Gothic" panose="020B0502020202020204" pitchFamily="34" charset="0"/>
              </a:rPr>
            </a:br>
            <a:r>
              <a:rPr lang="en-US" sz="1000" b="1" cap="none" dirty="0" smtClean="0">
                <a:solidFill>
                  <a:schemeClr val="accent3"/>
                </a:solidFill>
                <a:latin typeface="Century Gothic" panose="020B0502020202020204" pitchFamily="34" charset="0"/>
              </a:rPr>
              <a:t/>
            </a:r>
            <a:br>
              <a:rPr lang="en-US" sz="1000" b="1" cap="none" dirty="0" smtClean="0">
                <a:solidFill>
                  <a:schemeClr val="accent3"/>
                </a:solidFill>
                <a:latin typeface="Century Gothic" panose="020B0502020202020204" pitchFamily="34" charset="0"/>
              </a:rPr>
            </a:br>
            <a:r>
              <a:rPr lang="en-US" sz="4000" b="1" cap="none" dirty="0" smtClean="0">
                <a:solidFill>
                  <a:schemeClr val="accent3"/>
                </a:solidFill>
                <a:latin typeface="Century Gothic" panose="020B0502020202020204" pitchFamily="34" charset="0"/>
              </a:rPr>
              <a:t>State Fiscal Year (SFY) 2024</a:t>
            </a:r>
            <a:r>
              <a:rPr lang="en-US" sz="900" b="1" cap="none" dirty="0" smtClean="0">
                <a:solidFill>
                  <a:schemeClr val="accent3"/>
                </a:solidFill>
                <a:latin typeface="Century Gothic" panose="020B0502020202020204" pitchFamily="34" charset="0"/>
              </a:rPr>
              <a:t/>
            </a:r>
            <a:br>
              <a:rPr lang="en-US" sz="900" b="1" cap="none" dirty="0" smtClean="0">
                <a:solidFill>
                  <a:schemeClr val="accent3"/>
                </a:solidFill>
                <a:latin typeface="Century Gothic" panose="020B0502020202020204" pitchFamily="34" charset="0"/>
              </a:rPr>
            </a:br>
            <a:r>
              <a:rPr lang="en-US" sz="3200" b="1" cap="none" dirty="0" smtClean="0">
                <a:solidFill>
                  <a:schemeClr val="accent3"/>
                </a:solidFill>
                <a:latin typeface="Century Gothic" panose="020B0502020202020204" pitchFamily="34" charset="0"/>
              </a:rPr>
              <a:t/>
            </a:r>
            <a:br>
              <a:rPr lang="en-US" sz="3200" b="1" cap="none" dirty="0" smtClean="0">
                <a:solidFill>
                  <a:schemeClr val="accent3"/>
                </a:solidFill>
                <a:latin typeface="Century Gothic" panose="020B0502020202020204" pitchFamily="34" charset="0"/>
              </a:rPr>
            </a:br>
            <a:r>
              <a:rPr lang="en-US" sz="4000" b="1" cap="none" dirty="0" smtClean="0">
                <a:solidFill>
                  <a:schemeClr val="accent3"/>
                </a:solidFill>
                <a:latin typeface="Century Gothic" panose="020B0502020202020204" pitchFamily="34" charset="0"/>
              </a:rPr>
              <a:t>February 23, 2023</a:t>
            </a:r>
            <a:endParaRPr lang="en-US" sz="4000" b="1" i="1" cap="small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22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1000" y="1676401"/>
            <a:ext cx="8475663" cy="2362200"/>
          </a:xfrm>
          <a:prstGeom prst="rect">
            <a:avLst/>
          </a:prstGeom>
        </p:spPr>
      </p:pic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612775" y="304800"/>
            <a:ext cx="7886700" cy="881063"/>
          </a:xfrm>
          <a:prstGeom prst="rect">
            <a:avLst/>
          </a:prstGeom>
        </p:spPr>
        <p:txBody>
          <a:bodyPr vert="horz" lIns="0" tIns="34290" rIns="0" bIns="3429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none" baseline="0">
                <a:solidFill>
                  <a:schemeClr val="accent3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cs typeface="Calibri" panose="020F0502020204030204" pitchFamily="34" charset="0"/>
              </a:rPr>
              <a:t>MO HealthNet (MHD) Supplemental Requests 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cs typeface="Calibri" panose="020F0502020204030204" pitchFamily="34" charset="0"/>
              </a:rPr>
              <a:t>State Fiscal Year (SFY) 2023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5907151" y="5486400"/>
            <a:ext cx="25923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</a:rPr>
              <a:t>https://oa.mo.gov/budget-planning</a:t>
            </a:r>
            <a:endParaRPr 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17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 flipH="1">
            <a:off x="5676191" y="5494421"/>
            <a:ext cx="25923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</a:rPr>
              <a:t>https://oa.mo.gov/budget-planning</a:t>
            </a:r>
            <a:endParaRPr 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3"/>
          <p:cNvSpPr txBox="1">
            <a:spLocks noGrp="1"/>
          </p:cNvSpPr>
          <p:nvPr>
            <p:ph type="title"/>
          </p:nvPr>
        </p:nvSpPr>
        <p:spPr>
          <a:xfrm>
            <a:off x="612775" y="304800"/>
            <a:ext cx="7886700" cy="881063"/>
          </a:xfrm>
          <a:prstGeom prst="rect">
            <a:avLst/>
          </a:prstGeom>
        </p:spPr>
        <p:txBody>
          <a:bodyPr vert="horz" lIns="0" tIns="34290" rIns="0" bIns="3429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none" baseline="0">
                <a:solidFill>
                  <a:schemeClr val="accent3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002060"/>
                </a:solidFill>
                <a:cs typeface="Calibri" panose="020F0502020204030204" pitchFamily="34" charset="0"/>
              </a:rPr>
              <a:t>MO HealthNet (MHD) NDI Requests </a:t>
            </a:r>
          </a:p>
          <a:p>
            <a:pPr algn="ctr">
              <a:defRPr/>
            </a:pPr>
            <a:r>
              <a:rPr lang="en-US" b="1" dirty="0">
                <a:solidFill>
                  <a:srgbClr val="002060"/>
                </a:solidFill>
                <a:cs typeface="Calibri" panose="020F0502020204030204" pitchFamily="34" charset="0"/>
              </a:rPr>
              <a:t>State Fiscal Year (SFY) 2024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75485" y="1600200"/>
            <a:ext cx="739303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1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 flipH="1">
            <a:off x="5676191" y="5494421"/>
            <a:ext cx="25923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</a:rPr>
              <a:t>https://oa.mo.gov/budget-planning</a:t>
            </a:r>
            <a:endParaRPr 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3"/>
          <p:cNvSpPr txBox="1">
            <a:spLocks noGrp="1"/>
          </p:cNvSpPr>
          <p:nvPr>
            <p:ph type="title"/>
          </p:nvPr>
        </p:nvSpPr>
        <p:spPr>
          <a:xfrm>
            <a:off x="612775" y="304800"/>
            <a:ext cx="7886700" cy="881063"/>
          </a:xfrm>
          <a:prstGeom prst="rect">
            <a:avLst/>
          </a:prstGeom>
        </p:spPr>
        <p:txBody>
          <a:bodyPr vert="horz" lIns="0" tIns="34290" rIns="0" bIns="3429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none" baseline="0">
                <a:solidFill>
                  <a:schemeClr val="accent3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002060"/>
                </a:solidFill>
                <a:cs typeface="Calibri" panose="020F0502020204030204" pitchFamily="34" charset="0"/>
              </a:rPr>
              <a:t>MO HealthNet (MHD) NDI Requests </a:t>
            </a:r>
          </a:p>
          <a:p>
            <a:pPr algn="ctr">
              <a:defRPr/>
            </a:pPr>
            <a:r>
              <a:rPr lang="en-US" b="1" dirty="0">
                <a:solidFill>
                  <a:srgbClr val="002060"/>
                </a:solidFill>
                <a:cs typeface="Calibri" panose="020F0502020204030204" pitchFamily="34" charset="0"/>
              </a:rPr>
              <a:t>State Fiscal Year (SFY) 2024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9925" y="1905000"/>
            <a:ext cx="7772400" cy="221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66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28600" y="1600200"/>
            <a:ext cx="8534400" cy="10668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accent3"/>
                </a:solidFill>
              </a:rPr>
              <a:t>legislative update</a:t>
            </a:r>
            <a:endParaRPr lang="en-US" sz="4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18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28600" y="1600200"/>
            <a:ext cx="8534400" cy="10668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accent3"/>
                </a:solidFill>
              </a:rPr>
              <a:t>Public comment</a:t>
            </a:r>
            <a:endParaRPr lang="en-US" sz="4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9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28600" y="1600200"/>
            <a:ext cx="8534400" cy="16764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chemeClr val="accent3"/>
                </a:solidFill>
              </a:rPr>
              <a:t/>
            </a:r>
            <a:br>
              <a:rPr lang="en-US" sz="4000" dirty="0" smtClean="0">
                <a:solidFill>
                  <a:schemeClr val="accent3"/>
                </a:solidFill>
              </a:rPr>
            </a:br>
            <a:r>
              <a:rPr lang="en-US" sz="4000" dirty="0">
                <a:solidFill>
                  <a:schemeClr val="accent3"/>
                </a:solidFill>
              </a:rPr>
              <a:t/>
            </a:r>
            <a:br>
              <a:rPr lang="en-US" sz="4000" dirty="0">
                <a:solidFill>
                  <a:schemeClr val="accent3"/>
                </a:solidFill>
              </a:rPr>
            </a:br>
            <a:r>
              <a:rPr lang="en-US" sz="4000" dirty="0" smtClean="0">
                <a:solidFill>
                  <a:schemeClr val="accent3"/>
                </a:solidFill>
              </a:rPr>
              <a:t/>
            </a:r>
            <a:br>
              <a:rPr lang="en-US" sz="4000" dirty="0" smtClean="0">
                <a:solidFill>
                  <a:schemeClr val="accent3"/>
                </a:solidFill>
              </a:rPr>
            </a:br>
            <a:r>
              <a:rPr lang="en-US" sz="4000" dirty="0">
                <a:solidFill>
                  <a:schemeClr val="accent3"/>
                </a:solidFill>
              </a:rPr>
              <a:t/>
            </a:r>
            <a:br>
              <a:rPr lang="en-US" sz="4000" dirty="0">
                <a:solidFill>
                  <a:schemeClr val="accent3"/>
                </a:solidFill>
              </a:rPr>
            </a:br>
            <a:r>
              <a:rPr lang="en-US" sz="4000" dirty="0" smtClean="0">
                <a:solidFill>
                  <a:schemeClr val="accent3"/>
                </a:solidFill>
              </a:rPr>
              <a:t/>
            </a:r>
            <a:br>
              <a:rPr lang="en-US" sz="4000" dirty="0" smtClean="0">
                <a:solidFill>
                  <a:schemeClr val="accent3"/>
                </a:solidFill>
              </a:rPr>
            </a:br>
            <a:r>
              <a:rPr lang="en-US" sz="4000" dirty="0">
                <a:solidFill>
                  <a:schemeClr val="accent3"/>
                </a:solidFill>
              </a:rPr>
              <a:t/>
            </a:r>
            <a:br>
              <a:rPr lang="en-US" sz="4000" dirty="0">
                <a:solidFill>
                  <a:schemeClr val="accent3"/>
                </a:solidFill>
              </a:rPr>
            </a:br>
            <a:r>
              <a:rPr lang="en-US" sz="4000" dirty="0" smtClean="0">
                <a:solidFill>
                  <a:schemeClr val="accent3"/>
                </a:solidFill>
              </a:rPr>
              <a:t/>
            </a:r>
            <a:br>
              <a:rPr lang="en-US" sz="4000" dirty="0" smtClean="0">
                <a:solidFill>
                  <a:schemeClr val="accent3"/>
                </a:solidFill>
              </a:rPr>
            </a:br>
            <a:r>
              <a:rPr lang="en-US" sz="4000" dirty="0">
                <a:solidFill>
                  <a:schemeClr val="accent3"/>
                </a:solidFill>
              </a:rPr>
              <a:t/>
            </a:r>
            <a:br>
              <a:rPr lang="en-US" sz="4000" dirty="0">
                <a:solidFill>
                  <a:schemeClr val="accent3"/>
                </a:solidFill>
              </a:rPr>
            </a:br>
            <a:r>
              <a:rPr lang="en-US" sz="4000" dirty="0" smtClean="0">
                <a:solidFill>
                  <a:schemeClr val="accent3"/>
                </a:solidFill>
              </a:rPr>
              <a:t/>
            </a:r>
            <a:br>
              <a:rPr lang="en-US" sz="4000" dirty="0" smtClean="0">
                <a:solidFill>
                  <a:schemeClr val="accent3"/>
                </a:solidFill>
              </a:rPr>
            </a:br>
            <a:r>
              <a:rPr lang="en-US" sz="4000" dirty="0">
                <a:solidFill>
                  <a:schemeClr val="accent3"/>
                </a:solidFill>
              </a:rPr>
              <a:t/>
            </a:r>
            <a:br>
              <a:rPr lang="en-US" sz="4000" dirty="0">
                <a:solidFill>
                  <a:schemeClr val="accent3"/>
                </a:solidFill>
              </a:rPr>
            </a:br>
            <a:r>
              <a:rPr lang="en-US" sz="4000" dirty="0" smtClean="0">
                <a:solidFill>
                  <a:schemeClr val="accent3"/>
                </a:solidFill>
              </a:rPr>
              <a:t/>
            </a:r>
            <a:br>
              <a:rPr lang="en-US" sz="4000" dirty="0" smtClean="0">
                <a:solidFill>
                  <a:schemeClr val="accent3"/>
                </a:solidFill>
              </a:rPr>
            </a:br>
            <a:r>
              <a:rPr lang="en-US" sz="4000" dirty="0" smtClean="0">
                <a:solidFill>
                  <a:schemeClr val="accent3"/>
                </a:solidFill>
              </a:rPr>
              <a:t/>
            </a:r>
            <a:br>
              <a:rPr lang="en-US" sz="4000" dirty="0" smtClean="0">
                <a:solidFill>
                  <a:schemeClr val="accent3"/>
                </a:solidFill>
              </a:rPr>
            </a:br>
            <a:r>
              <a:rPr lang="en-US" sz="4000" dirty="0" smtClean="0">
                <a:solidFill>
                  <a:schemeClr val="accent3"/>
                </a:solidFill>
              </a:rPr>
              <a:t/>
            </a:r>
            <a:br>
              <a:rPr lang="en-US" sz="4000" dirty="0" smtClean="0">
                <a:solidFill>
                  <a:schemeClr val="accent3"/>
                </a:solidFill>
              </a:rPr>
            </a:br>
            <a:r>
              <a:rPr lang="en-US" sz="4000" b="1" u="sng" dirty="0" smtClean="0">
                <a:solidFill>
                  <a:schemeClr val="accent3"/>
                </a:solidFill>
              </a:rPr>
              <a:t>Next meeting</a:t>
            </a:r>
            <a:r>
              <a:rPr lang="en-US" sz="4000" dirty="0">
                <a:solidFill>
                  <a:schemeClr val="accent3"/>
                </a:solidFill>
              </a:rPr>
              <a:t/>
            </a:r>
            <a:br>
              <a:rPr lang="en-US" sz="4000" dirty="0">
                <a:solidFill>
                  <a:schemeClr val="accent3"/>
                </a:solidFill>
              </a:rPr>
            </a:br>
            <a:r>
              <a:rPr lang="en-US" sz="4000" dirty="0" smtClean="0">
                <a:solidFill>
                  <a:schemeClr val="accent3"/>
                </a:solidFill>
              </a:rPr>
              <a:t> </a:t>
            </a:r>
            <a:br>
              <a:rPr lang="en-US" sz="4000" dirty="0" smtClean="0">
                <a:solidFill>
                  <a:schemeClr val="accent3"/>
                </a:solidFill>
              </a:rPr>
            </a:br>
            <a:r>
              <a:rPr lang="en-US" sz="4000" b="1" dirty="0" smtClean="0">
                <a:solidFill>
                  <a:schemeClr val="accent3"/>
                </a:solidFill>
              </a:rPr>
              <a:t>May </a:t>
            </a:r>
            <a:r>
              <a:rPr lang="en-US" sz="4000" b="1" dirty="0" smtClean="0">
                <a:solidFill>
                  <a:schemeClr val="accent3"/>
                </a:solidFill>
              </a:rPr>
              <a:t>25, </a:t>
            </a:r>
            <a:r>
              <a:rPr lang="en-US" sz="4000" b="1" dirty="0" smtClean="0">
                <a:solidFill>
                  <a:schemeClr val="accent3"/>
                </a:solidFill>
              </a:rPr>
              <a:t>2023</a:t>
            </a:r>
            <a:endParaRPr lang="en-US" sz="4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1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28600" y="1219200"/>
            <a:ext cx="8534400" cy="3657600"/>
          </a:xfrm>
        </p:spPr>
        <p:txBody>
          <a:bodyPr>
            <a:noAutofit/>
          </a:bodyPr>
          <a:lstStyle/>
          <a:p>
            <a:pPr algn="ctr"/>
            <a:r>
              <a:rPr lang="en-US" sz="4000" b="1" cap="none" dirty="0" smtClean="0">
                <a:solidFill>
                  <a:schemeClr val="accent3"/>
                </a:solidFill>
                <a:cs typeface="Calibri" panose="020F0502020204030204" pitchFamily="34" charset="0"/>
              </a:rPr>
              <a:t>FAMILY </a:t>
            </a:r>
            <a:r>
              <a:rPr lang="en-US" sz="4000" b="1" cap="none" dirty="0">
                <a:solidFill>
                  <a:schemeClr val="accent3"/>
                </a:solidFill>
                <a:cs typeface="Calibri" panose="020F0502020204030204" pitchFamily="34" charset="0"/>
              </a:rPr>
              <a:t>SUPPORT DIVISION UPDATE</a:t>
            </a:r>
            <a:br>
              <a:rPr lang="en-US" sz="4000" b="1" cap="none" dirty="0">
                <a:solidFill>
                  <a:schemeClr val="accent3"/>
                </a:solidFill>
                <a:cs typeface="Calibri" panose="020F0502020204030204" pitchFamily="34" charset="0"/>
              </a:rPr>
            </a:br>
            <a:r>
              <a:rPr lang="en-US" sz="4000" b="1" cap="none" dirty="0">
                <a:solidFill>
                  <a:schemeClr val="accent3"/>
                </a:solidFill>
                <a:cs typeface="Calibri" panose="020F0502020204030204" pitchFamily="34" charset="0"/>
              </a:rPr>
              <a:t/>
            </a:r>
            <a:br>
              <a:rPr lang="en-US" sz="4000" b="1" cap="none" dirty="0">
                <a:solidFill>
                  <a:schemeClr val="accent3"/>
                </a:solidFill>
                <a:cs typeface="Calibri" panose="020F0502020204030204" pitchFamily="34" charset="0"/>
              </a:rPr>
            </a:br>
            <a:r>
              <a:rPr lang="en-US" sz="4000" b="1" cap="none" dirty="0">
                <a:solidFill>
                  <a:schemeClr val="accent3"/>
                </a:solidFill>
                <a:cs typeface="Calibri" panose="020F0502020204030204" pitchFamily="34" charset="0"/>
              </a:rPr>
              <a:t/>
            </a:r>
            <a:br>
              <a:rPr lang="en-US" sz="4000" b="1" cap="none" dirty="0">
                <a:solidFill>
                  <a:schemeClr val="accent3"/>
                </a:solidFill>
                <a:cs typeface="Calibri" panose="020F0502020204030204" pitchFamily="34" charset="0"/>
              </a:rPr>
            </a:br>
            <a:r>
              <a:rPr lang="en-US" sz="4000" b="1" cap="none" dirty="0">
                <a:solidFill>
                  <a:schemeClr val="accent3"/>
                </a:solidFill>
                <a:cs typeface="Calibri" panose="020F0502020204030204" pitchFamily="34" charset="0"/>
              </a:rPr>
              <a:t/>
            </a:r>
            <a:br>
              <a:rPr lang="en-US" sz="4000" b="1" cap="none" dirty="0">
                <a:solidFill>
                  <a:schemeClr val="accent3"/>
                </a:solidFill>
                <a:cs typeface="Calibri" panose="020F0502020204030204" pitchFamily="34" charset="0"/>
              </a:rPr>
            </a:br>
            <a:endParaRPr lang="en-US" sz="4000" b="1" i="1" cap="small" dirty="0">
              <a:solidFill>
                <a:schemeClr val="accent3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96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127" y="1981200"/>
            <a:ext cx="6816379" cy="1488004"/>
          </a:xfrm>
          <a:prstGeom prst="rect">
            <a:avLst/>
          </a:prstGeom>
        </p:spPr>
      </p:pic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3581400"/>
            <a:ext cx="9144000" cy="914400"/>
          </a:xfrm>
          <a:solidFill>
            <a:schemeClr val="tx2"/>
          </a:solidFill>
        </p:spPr>
        <p:txBody>
          <a:bodyPr anchor="ctr">
            <a:no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Empower Missourians to live safe, healthy, and productive lives.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November 9, 2022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76200"/>
            <a:ext cx="2819400" cy="187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2780247" cy="18551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4584"/>
            <a:ext cx="2895600" cy="19066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3" y="4800600"/>
            <a:ext cx="2895601" cy="19296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091" y="4833220"/>
            <a:ext cx="3050140" cy="18595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690" y="4753441"/>
            <a:ext cx="2866678" cy="193930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1346DB-B1C9-4BAB-9FA2-E8F62AA8F8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89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tx2"/>
                </a:solidFill>
              </a:rPr>
              <a:t>     Update on FSD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6300" y="2286000"/>
            <a:ext cx="7010400" cy="39624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endParaRPr lang="en-US" sz="1600" dirty="0" smtClean="0"/>
          </a:p>
          <a:p>
            <a:r>
              <a:rPr lang="en-US" sz="1600" dirty="0"/>
              <a:t>P</a:t>
            </a:r>
            <a:r>
              <a:rPr lang="en-US" sz="1600" dirty="0" smtClean="0"/>
              <a:t>ending Medicaid applications </a:t>
            </a:r>
          </a:p>
          <a:p>
            <a:r>
              <a:rPr lang="en-US" sz="1600" dirty="0" smtClean="0"/>
              <a:t>Adult Expansion Group (AEG) update. This information can be found at this link to the </a:t>
            </a:r>
            <a:r>
              <a:rPr lang="en-US" sz="1600" dirty="0"/>
              <a:t>Caseload Counter  </a:t>
            </a:r>
            <a:r>
              <a:rPr lang="en-US" sz="1600" dirty="0">
                <a:hlinkClick r:id="rId3"/>
              </a:rPr>
              <a:t>https://dss.mo.gov/mis/clcounter</a:t>
            </a:r>
            <a:r>
              <a:rPr lang="en-US" sz="1600" dirty="0" smtClean="0">
                <a:hlinkClick r:id="rId3"/>
              </a:rPr>
              <a:t>/</a:t>
            </a:r>
            <a:r>
              <a:rPr lang="en-US" sz="1600" dirty="0" smtClean="0"/>
              <a:t>.  This site is updated weekly on Monday mornings</a:t>
            </a:r>
          </a:p>
          <a:p>
            <a:r>
              <a:rPr lang="en-US" sz="1600" dirty="0" smtClean="0"/>
              <a:t>Reports are attached to the slide deck </a:t>
            </a:r>
          </a:p>
          <a:p>
            <a:r>
              <a:rPr lang="en-US" sz="1600" dirty="0" smtClean="0"/>
              <a:t>Multiple benefit application status </a:t>
            </a:r>
          </a:p>
          <a:p>
            <a:r>
              <a:rPr lang="en-US" sz="1600" dirty="0" smtClean="0"/>
              <a:t>Centralized Mail implemented 1-18-2023</a:t>
            </a:r>
          </a:p>
          <a:p>
            <a:r>
              <a:rPr lang="en-US" sz="1600" dirty="0" smtClean="0"/>
              <a:t>New Citizen Portal </a:t>
            </a:r>
          </a:p>
          <a:p>
            <a:r>
              <a:rPr lang="en-US" sz="1600" dirty="0" smtClean="0"/>
              <a:t>New Appointment Scheduler </a:t>
            </a:r>
          </a:p>
          <a:p>
            <a:r>
              <a:rPr lang="en-US" sz="1600" dirty="0" smtClean="0"/>
              <a:t>Resource Centers </a:t>
            </a: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endParaRPr lang="en-US" sz="1600" dirty="0" smtClean="0"/>
          </a:p>
          <a:p>
            <a:pPr marL="0" indent="0">
              <a:buNone/>
            </a:pPr>
            <a:endParaRPr lang="en-US" sz="1200" dirty="0" smtClean="0"/>
          </a:p>
          <a:p>
            <a:endParaRPr lang="en-US" sz="1200" dirty="0" smtClean="0"/>
          </a:p>
        </p:txBody>
      </p:sp>
      <p:pic>
        <p:nvPicPr>
          <p:cNvPr id="4" name="Picture 3" descr="Graphic1.em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81000"/>
            <a:ext cx="685800" cy="847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56309" y="1439805"/>
            <a:ext cx="8201891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1346DB-B1C9-4BAB-9FA2-E8F62AA8F8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26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" y="152400"/>
            <a:ext cx="8686800" cy="6477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382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chemeClr val="tx2"/>
                </a:solidFill>
              </a:rPr>
              <a:t>        Work with CMS – Mitigation Plan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       Gateway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301875"/>
            <a:ext cx="7010400" cy="39624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endParaRPr lang="en-US" sz="1600" dirty="0"/>
          </a:p>
          <a:p>
            <a:r>
              <a:rPr lang="en-US" sz="1600" dirty="0" smtClean="0"/>
              <a:t>As of 12-31-2022  all individuals in the Gateway program have been reviewed and transitioned to other Medicaid categories </a:t>
            </a:r>
          </a:p>
          <a:p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lvl="1"/>
            <a:endParaRPr lang="en-US" sz="800" dirty="0" smtClean="0"/>
          </a:p>
        </p:txBody>
      </p:sp>
      <p:pic>
        <p:nvPicPr>
          <p:cNvPr id="4" name="Picture 3" descr="Graphic1.em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81000"/>
            <a:ext cx="685800" cy="847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0999" y="1439805"/>
            <a:ext cx="8382001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1346DB-B1C9-4BAB-9FA2-E8F62AA8F8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4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" y="152400"/>
            <a:ext cx="8686800" cy="6477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tx2"/>
                </a:solidFill>
              </a:rPr>
              <a:t>     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PHE Unwind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301875"/>
            <a:ext cx="7010400" cy="39624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endParaRPr lang="en-US" sz="1700" dirty="0" smtClean="0"/>
          </a:p>
          <a:p>
            <a:r>
              <a:rPr lang="en-US" sz="1700" dirty="0" smtClean="0"/>
              <a:t>Effective 4-1-2023 states may begin the annual renewal process </a:t>
            </a:r>
          </a:p>
          <a:p>
            <a:r>
              <a:rPr lang="en-US" sz="1700" dirty="0" smtClean="0"/>
              <a:t>Missouri will implement a 12 month process  </a:t>
            </a:r>
          </a:p>
          <a:p>
            <a:r>
              <a:rPr lang="en-US" sz="1700" dirty="0" smtClean="0"/>
              <a:t>Draft of transition plan was submitted to CMS on 2-14-2023</a:t>
            </a:r>
          </a:p>
          <a:p>
            <a:r>
              <a:rPr lang="en-US" sz="1700" dirty="0" smtClean="0"/>
              <a:t>FSD launched a website that provides information on the transition plan , FAQs and communication toolkit</a:t>
            </a:r>
            <a:r>
              <a:rPr lang="en-US" sz="1700" dirty="0"/>
              <a:t>. </a:t>
            </a:r>
            <a:r>
              <a:rPr lang="en-US" sz="1700" dirty="0">
                <a:hlinkClick r:id="rId2"/>
              </a:rPr>
              <a:t>https://</a:t>
            </a:r>
            <a:r>
              <a:rPr lang="en-US" sz="1700" dirty="0" smtClean="0">
                <a:hlinkClick r:id="rId2"/>
              </a:rPr>
              <a:t>mydss.mo.gov/renew</a:t>
            </a:r>
            <a:endParaRPr lang="en-US" sz="1700" dirty="0" smtClean="0"/>
          </a:p>
          <a:p>
            <a:r>
              <a:rPr lang="en-US" sz="1700" dirty="0" smtClean="0"/>
              <a:t>Coordination with Managed Care Organizations </a:t>
            </a:r>
          </a:p>
          <a:p>
            <a:r>
              <a:rPr lang="en-US" sz="1700" dirty="0" smtClean="0"/>
              <a:t>Insights Engine- electronic verification </a:t>
            </a:r>
          </a:p>
          <a:p>
            <a:pPr marL="0" indent="0">
              <a:buNone/>
            </a:pPr>
            <a:endParaRPr lang="en-US" sz="1700" dirty="0" smtClean="0"/>
          </a:p>
          <a:p>
            <a:endParaRPr lang="en-US" sz="1700" dirty="0" smtClean="0"/>
          </a:p>
          <a:p>
            <a:endParaRPr lang="en-US" sz="1700" dirty="0"/>
          </a:p>
          <a:p>
            <a:pPr marL="0" indent="0">
              <a:buNone/>
            </a:pPr>
            <a:endParaRPr lang="en-US" sz="6400" dirty="0" smtClean="0"/>
          </a:p>
          <a:p>
            <a:endParaRPr lang="en-US" sz="6400" dirty="0" smtClean="0"/>
          </a:p>
        </p:txBody>
      </p:sp>
      <p:pic>
        <p:nvPicPr>
          <p:cNvPr id="4" name="Picture 3" descr="Graphic1.em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81000"/>
            <a:ext cx="685800" cy="847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56309" y="1439805"/>
            <a:ext cx="8686800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1346DB-B1C9-4BAB-9FA2-E8F62AA8F8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55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346DB-B1C9-4BAB-9FA2-E8F62AA8F892}" type="slidenum">
              <a:rPr lang="en-US" smtClean="0"/>
              <a:t>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152400"/>
            <a:ext cx="9144793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3601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Urban Pop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99373</TotalTime>
  <Words>1340</Words>
  <Application>Microsoft Office PowerPoint</Application>
  <PresentationFormat>On-screen Show (4:3)</PresentationFormat>
  <Paragraphs>439</Paragraphs>
  <Slides>36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Arial</vt:lpstr>
      <vt:lpstr>Arial Unicode MS</vt:lpstr>
      <vt:lpstr>Calibri</vt:lpstr>
      <vt:lpstr>Century Gothic</vt:lpstr>
      <vt:lpstr>Palatino Linotype</vt:lpstr>
      <vt:lpstr>Symbol</vt:lpstr>
      <vt:lpstr>Times New Roman</vt:lpstr>
      <vt:lpstr>Wingdings</vt:lpstr>
      <vt:lpstr>Wingdings 3</vt:lpstr>
      <vt:lpstr>Urban Pop</vt:lpstr>
      <vt:lpstr>Office Theme</vt:lpstr>
      <vt:lpstr>1_Office Theme</vt:lpstr>
      <vt:lpstr>MO HealthNet Oversight Committee Meeting     February 23, 2023</vt:lpstr>
      <vt:lpstr> Agenda February 23, 2023</vt:lpstr>
      <vt:lpstr>Director’s UPDATE</vt:lpstr>
      <vt:lpstr>FAMILY SUPPORT DIVISION UPDATE    </vt:lpstr>
      <vt:lpstr>PowerPoint Presentation</vt:lpstr>
      <vt:lpstr>     Update on FSD </vt:lpstr>
      <vt:lpstr>        Work with CMS – Mitigation Plan         Gateway </vt:lpstr>
      <vt:lpstr>      PHE Unwind </vt:lpstr>
      <vt:lpstr>PowerPoint Presentation</vt:lpstr>
      <vt:lpstr>     Work with CMS – Mitigation Plan       Gateway </vt:lpstr>
      <vt:lpstr>PowerPoint Presentation</vt:lpstr>
      <vt:lpstr>PowerPoint Presentation</vt:lpstr>
      <vt:lpstr>Charts Legend</vt:lpstr>
      <vt:lpstr>PowerPoint Presentation</vt:lpstr>
      <vt:lpstr>CHIEF OPERATIONS OFFICER UPDATE     </vt:lpstr>
      <vt:lpstr>CHIEF TRANSFORMATION OFFICER UPDATE     </vt:lpstr>
      <vt:lpstr>Chief information officer update</vt:lpstr>
      <vt:lpstr>Managed care update</vt:lpstr>
      <vt:lpstr>PowerPoint Presentation</vt:lpstr>
      <vt:lpstr>Changes to MHD Education &amp; Training</vt:lpstr>
      <vt:lpstr>Highlights</vt:lpstr>
      <vt:lpstr>2023 Scheduled Presentations</vt:lpstr>
      <vt:lpstr>Coming Soon!</vt:lpstr>
      <vt:lpstr>New Provider Resources </vt:lpstr>
      <vt:lpstr>New Provider Resources </vt:lpstr>
      <vt:lpstr>New Provider Resources </vt:lpstr>
      <vt:lpstr>New Provider Resources </vt:lpstr>
      <vt:lpstr>The Team</vt:lpstr>
      <vt:lpstr>MHD Education and Training</vt:lpstr>
      <vt:lpstr>PowerPoint Presentation</vt:lpstr>
      <vt:lpstr>MO HealthNet (MHD) Supplemental Requests  State Fiscal Year (SFY) 2023</vt:lpstr>
      <vt:lpstr>MO HealthNet (MHD) NDI Requests  State Fiscal Year (SFY) 2024</vt:lpstr>
      <vt:lpstr>MO HealthNet (MHD) NDI Requests  State Fiscal Year (SFY) 2024</vt:lpstr>
      <vt:lpstr>legislative update</vt:lpstr>
      <vt:lpstr>Public comment</vt:lpstr>
      <vt:lpstr>             Next meeting   May 25, 2023</vt:lpstr>
    </vt:vector>
  </TitlesOfParts>
  <Company>Missouri Department of Social Services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Comparing Managed Care and Fee-For-Service</dc:title>
  <dc:creator>parkv1z</dc:creator>
  <cp:lastModifiedBy>Bittle, Leslie</cp:lastModifiedBy>
  <cp:revision>236</cp:revision>
  <cp:lastPrinted>2022-11-09T16:41:35Z</cp:lastPrinted>
  <dcterms:created xsi:type="dcterms:W3CDTF">2014-11-30T21:45:23Z</dcterms:created>
  <dcterms:modified xsi:type="dcterms:W3CDTF">2023-02-16T21:09:44Z</dcterms:modified>
</cp:coreProperties>
</file>