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0" r:id="rId2"/>
  </p:sldMasterIdLst>
  <p:notesMasterIdLst>
    <p:notesMasterId r:id="rId26"/>
  </p:notesMasterIdLst>
  <p:handoutMasterIdLst>
    <p:handoutMasterId r:id="rId27"/>
  </p:handoutMasterIdLst>
  <p:sldIdLst>
    <p:sldId id="256" r:id="rId3"/>
    <p:sldId id="425" r:id="rId4"/>
    <p:sldId id="364" r:id="rId5"/>
    <p:sldId id="459" r:id="rId6"/>
    <p:sldId id="421" r:id="rId7"/>
    <p:sldId id="474" r:id="rId8"/>
    <p:sldId id="475" r:id="rId9"/>
    <p:sldId id="471" r:id="rId10"/>
    <p:sldId id="476" r:id="rId11"/>
    <p:sldId id="477" r:id="rId12"/>
    <p:sldId id="427" r:id="rId13"/>
    <p:sldId id="464" r:id="rId14"/>
    <p:sldId id="468" r:id="rId15"/>
    <p:sldId id="466" r:id="rId16"/>
    <p:sldId id="467" r:id="rId17"/>
    <p:sldId id="429" r:id="rId18"/>
    <p:sldId id="460" r:id="rId19"/>
    <p:sldId id="461" r:id="rId20"/>
    <p:sldId id="462" r:id="rId21"/>
    <p:sldId id="463" r:id="rId22"/>
    <p:sldId id="374" r:id="rId23"/>
    <p:sldId id="375" r:id="rId24"/>
    <p:sldId id="37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Ludlam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0581" autoAdjust="0"/>
  </p:normalViewPr>
  <p:slideViewPr>
    <p:cSldViewPr>
      <p:cViewPr varScale="1">
        <p:scale>
          <a:sx n="101" d="100"/>
          <a:sy n="101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7" cy="465137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7" cy="465137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0D144030-4CAA-4B43-A21F-96EBF1BA20C8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8"/>
            <a:ext cx="3038477" cy="465137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7" cy="465137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3090A595-EEBA-4F67-AC3E-D9F8CCF61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r">
              <a:defRPr sz="1200"/>
            </a:lvl1pPr>
          </a:lstStyle>
          <a:p>
            <a:fld id="{97CF049E-D21B-4DB6-B4B8-7FA4F1288B91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3" rIns="92803" bIns="464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803" tIns="46403" rIns="92803" bIns="464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r">
              <a:defRPr sz="1200"/>
            </a:lvl1pPr>
          </a:lstStyle>
          <a:p>
            <a:fld id="{00E83FC2-CB00-407E-BA4E-4A2B7B6C72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0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found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other state paying NICU in this manner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Collapse back into the COA 2 rate allows financial ability to address upstream causes of poor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a prime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example of how MO HealthNet is approaching our initiatives to improve M/I outcomes. 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0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6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8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142081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02655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2786568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66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0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195000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56220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1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8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1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44953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6" y="6172200"/>
            <a:ext cx="9146459" cy="688181"/>
            <a:chOff x="-76" y="5293518"/>
            <a:chExt cx="9146459" cy="1566863"/>
          </a:xfrm>
        </p:grpSpPr>
        <p:sp>
          <p:nvSpPr>
            <p:cNvPr id="7" name="Freeform 6"/>
            <p:cNvSpPr/>
            <p:nvPr/>
          </p:nvSpPr>
          <p:spPr>
            <a:xfrm>
              <a:off x="-76" y="5293518"/>
              <a:ext cx="9144093" cy="1443038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355114 w 9144000"/>
                <a:gd name="connsiteY0" fmla="*/ 0 h 1562100"/>
                <a:gd name="connsiteX1" fmla="*/ 9144000 w 9144000"/>
                <a:gd name="connsiteY1" fmla="*/ 104775 h 1562100"/>
                <a:gd name="connsiteX2" fmla="*/ 9144000 w 9144000"/>
                <a:gd name="connsiteY2" fmla="*/ 361950 h 1562100"/>
                <a:gd name="connsiteX3" fmla="*/ 6334125 w 9144000"/>
                <a:gd name="connsiteY3" fmla="*/ 1562100 h 1562100"/>
                <a:gd name="connsiteX4" fmla="*/ 0 w 9144000"/>
                <a:gd name="connsiteY4" fmla="*/ 495300 h 1562100"/>
                <a:gd name="connsiteX5" fmla="*/ 355114 w 9144000"/>
                <a:gd name="connsiteY5" fmla="*/ 0 h 1562100"/>
                <a:gd name="connsiteX0" fmla="*/ 411923 w 9144000"/>
                <a:gd name="connsiteY0" fmla="*/ 83344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411923 w 9144000"/>
                <a:gd name="connsiteY5" fmla="*/ 83344 h 1457325"/>
                <a:gd name="connsiteX0" fmla="*/ 28462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8462 w 9144000"/>
                <a:gd name="connsiteY5" fmla="*/ 9525 h 1457325"/>
                <a:gd name="connsiteX0" fmla="*/ 108942 w 9144000"/>
                <a:gd name="connsiteY0" fmla="*/ 10477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108942 w 9144000"/>
                <a:gd name="connsiteY5" fmla="*/ 104775 h 1457325"/>
                <a:gd name="connsiteX0" fmla="*/ 26095 w 9144000"/>
                <a:gd name="connsiteY0" fmla="*/ 14288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6095 w 9144000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12977 w 9117905"/>
                <a:gd name="connsiteY4" fmla="*/ 311944 h 1457325"/>
                <a:gd name="connsiteX5" fmla="*/ 0 w 9117905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310 w 9117905"/>
                <a:gd name="connsiteY4" fmla="*/ 376237 h 1457325"/>
                <a:gd name="connsiteX5" fmla="*/ 0 w 9117905"/>
                <a:gd name="connsiteY5" fmla="*/ 14288 h 1457325"/>
                <a:gd name="connsiteX0" fmla="*/ 0 w 9117905"/>
                <a:gd name="connsiteY0" fmla="*/ 14288 h 1531144"/>
                <a:gd name="connsiteX1" fmla="*/ 9117905 w 9117905"/>
                <a:gd name="connsiteY1" fmla="*/ 0 h 1531144"/>
                <a:gd name="connsiteX2" fmla="*/ 9117905 w 9117905"/>
                <a:gd name="connsiteY2" fmla="*/ 257175 h 1531144"/>
                <a:gd name="connsiteX3" fmla="*/ 6308030 w 9117905"/>
                <a:gd name="connsiteY3" fmla="*/ 1531144 h 1531144"/>
                <a:gd name="connsiteX4" fmla="*/ 2310 w 9117905"/>
                <a:gd name="connsiteY4" fmla="*/ 376237 h 1531144"/>
                <a:gd name="connsiteX5" fmla="*/ 0 w 9117905"/>
                <a:gd name="connsiteY5" fmla="*/ 14288 h 1531144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17905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8994819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06070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06070"/>
                <a:gd name="connsiteY0" fmla="*/ 0 h 1435893"/>
                <a:gd name="connsiteX1" fmla="*/ 9013755 w 9106070"/>
                <a:gd name="connsiteY1" fmla="*/ 97630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2 h 1435895"/>
                <a:gd name="connsiteX1" fmla="*/ 9096602 w 9106070"/>
                <a:gd name="connsiteY1" fmla="*/ 0 h 1435895"/>
                <a:gd name="connsiteX2" fmla="*/ 9106070 w 9106070"/>
                <a:gd name="connsiteY2" fmla="*/ 242889 h 1435895"/>
                <a:gd name="connsiteX3" fmla="*/ 6260689 w 9106070"/>
                <a:gd name="connsiteY3" fmla="*/ 1435895 h 1435895"/>
                <a:gd name="connsiteX4" fmla="*/ 2310 w 9106070"/>
                <a:gd name="connsiteY4" fmla="*/ 361951 h 1435895"/>
                <a:gd name="connsiteX5" fmla="*/ 0 w 9106070"/>
                <a:gd name="connsiteY5" fmla="*/ 2 h 1435895"/>
                <a:gd name="connsiteX0" fmla="*/ 0 w 9106070"/>
                <a:gd name="connsiteY0" fmla="*/ 0 h 1435893"/>
                <a:gd name="connsiteX1" fmla="*/ 8973515 w 9106070"/>
                <a:gd name="connsiteY1" fmla="*/ 123823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7145 h 1443038"/>
                <a:gd name="connsiteX1" fmla="*/ 9089499 w 9106070"/>
                <a:gd name="connsiteY1" fmla="*/ 0 h 1443038"/>
                <a:gd name="connsiteX2" fmla="*/ 9106070 w 9106070"/>
                <a:gd name="connsiteY2" fmla="*/ 250032 h 1443038"/>
                <a:gd name="connsiteX3" fmla="*/ 6260689 w 9106070"/>
                <a:gd name="connsiteY3" fmla="*/ 1443038 h 1443038"/>
                <a:gd name="connsiteX4" fmla="*/ 2310 w 9106070"/>
                <a:gd name="connsiteY4" fmla="*/ 369094 h 1443038"/>
                <a:gd name="connsiteX5" fmla="*/ 0 w 9106070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23808 w 9089499"/>
                <a:gd name="connsiteY2" fmla="*/ 197644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4767 w 9089499"/>
                <a:gd name="connsiteY2" fmla="*/ 247650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82984 w 9089499"/>
                <a:gd name="connsiteY2" fmla="*/ 202406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130131 w 9089499"/>
                <a:gd name="connsiteY4" fmla="*/ 266700 h 1443038"/>
                <a:gd name="connsiteX5" fmla="*/ 0 w 9089499"/>
                <a:gd name="connsiteY5" fmla="*/ 7145 h 1443038"/>
                <a:gd name="connsiteX0" fmla="*/ 57 w 9089556"/>
                <a:gd name="connsiteY0" fmla="*/ 7145 h 1443038"/>
                <a:gd name="connsiteX1" fmla="*/ 9089556 w 9089556"/>
                <a:gd name="connsiteY1" fmla="*/ 0 h 1443038"/>
                <a:gd name="connsiteX2" fmla="*/ 9087191 w 9089556"/>
                <a:gd name="connsiteY2" fmla="*/ 254793 h 1443038"/>
                <a:gd name="connsiteX3" fmla="*/ 6260746 w 9089556"/>
                <a:gd name="connsiteY3" fmla="*/ 1443038 h 1443038"/>
                <a:gd name="connsiteX4" fmla="*/ 0 w 9089556"/>
                <a:gd name="connsiteY4" fmla="*/ 366713 h 1443038"/>
                <a:gd name="connsiteX5" fmla="*/ 57 w 9089556"/>
                <a:gd name="connsiteY5" fmla="*/ 714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9556" h="1443038">
                  <a:moveTo>
                    <a:pt x="57" y="7145"/>
                  </a:moveTo>
                  <a:lnTo>
                    <a:pt x="9089556" y="0"/>
                  </a:lnTo>
                  <a:cubicBezTo>
                    <a:pt x="9087979" y="82550"/>
                    <a:pt x="9088768" y="172243"/>
                    <a:pt x="9087191" y="254793"/>
                  </a:cubicBezTo>
                  <a:lnTo>
                    <a:pt x="6260746" y="1443038"/>
                  </a:lnTo>
                  <a:lnTo>
                    <a:pt x="0" y="366713"/>
                  </a:lnTo>
                  <a:lnTo>
                    <a:pt x="57" y="714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4000">
                  <a:schemeClr val="accent1">
                    <a:lumMod val="60000"/>
                    <a:lumOff val="40000"/>
                  </a:schemeClr>
                </a:gs>
                <a:gs pos="83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endParaRPr lang="en-US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76" y="5293518"/>
              <a:ext cx="9144093" cy="1443038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355114 w 9144000"/>
                <a:gd name="connsiteY0" fmla="*/ 0 h 1562100"/>
                <a:gd name="connsiteX1" fmla="*/ 9144000 w 9144000"/>
                <a:gd name="connsiteY1" fmla="*/ 104775 h 1562100"/>
                <a:gd name="connsiteX2" fmla="*/ 9144000 w 9144000"/>
                <a:gd name="connsiteY2" fmla="*/ 361950 h 1562100"/>
                <a:gd name="connsiteX3" fmla="*/ 6334125 w 9144000"/>
                <a:gd name="connsiteY3" fmla="*/ 1562100 h 1562100"/>
                <a:gd name="connsiteX4" fmla="*/ 0 w 9144000"/>
                <a:gd name="connsiteY4" fmla="*/ 495300 h 1562100"/>
                <a:gd name="connsiteX5" fmla="*/ 355114 w 9144000"/>
                <a:gd name="connsiteY5" fmla="*/ 0 h 1562100"/>
                <a:gd name="connsiteX0" fmla="*/ 411923 w 9144000"/>
                <a:gd name="connsiteY0" fmla="*/ 83344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411923 w 9144000"/>
                <a:gd name="connsiteY5" fmla="*/ 83344 h 1457325"/>
                <a:gd name="connsiteX0" fmla="*/ 28462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8462 w 9144000"/>
                <a:gd name="connsiteY5" fmla="*/ 9525 h 1457325"/>
                <a:gd name="connsiteX0" fmla="*/ 108942 w 9144000"/>
                <a:gd name="connsiteY0" fmla="*/ 10477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108942 w 9144000"/>
                <a:gd name="connsiteY5" fmla="*/ 104775 h 1457325"/>
                <a:gd name="connsiteX0" fmla="*/ 26095 w 9144000"/>
                <a:gd name="connsiteY0" fmla="*/ 14288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6095 w 9144000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12977 w 9117905"/>
                <a:gd name="connsiteY4" fmla="*/ 311944 h 1457325"/>
                <a:gd name="connsiteX5" fmla="*/ 0 w 9117905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310 w 9117905"/>
                <a:gd name="connsiteY4" fmla="*/ 376237 h 1457325"/>
                <a:gd name="connsiteX5" fmla="*/ 0 w 9117905"/>
                <a:gd name="connsiteY5" fmla="*/ 14288 h 1457325"/>
                <a:gd name="connsiteX0" fmla="*/ 0 w 9117905"/>
                <a:gd name="connsiteY0" fmla="*/ 14288 h 1531144"/>
                <a:gd name="connsiteX1" fmla="*/ 9117905 w 9117905"/>
                <a:gd name="connsiteY1" fmla="*/ 0 h 1531144"/>
                <a:gd name="connsiteX2" fmla="*/ 9117905 w 9117905"/>
                <a:gd name="connsiteY2" fmla="*/ 257175 h 1531144"/>
                <a:gd name="connsiteX3" fmla="*/ 6308030 w 9117905"/>
                <a:gd name="connsiteY3" fmla="*/ 1531144 h 1531144"/>
                <a:gd name="connsiteX4" fmla="*/ 2310 w 9117905"/>
                <a:gd name="connsiteY4" fmla="*/ 376237 h 1531144"/>
                <a:gd name="connsiteX5" fmla="*/ 0 w 9117905"/>
                <a:gd name="connsiteY5" fmla="*/ 14288 h 1531144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17905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8994819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06070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06070"/>
                <a:gd name="connsiteY0" fmla="*/ 0 h 1435893"/>
                <a:gd name="connsiteX1" fmla="*/ 9013755 w 9106070"/>
                <a:gd name="connsiteY1" fmla="*/ 97630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2 h 1435895"/>
                <a:gd name="connsiteX1" fmla="*/ 9096602 w 9106070"/>
                <a:gd name="connsiteY1" fmla="*/ 0 h 1435895"/>
                <a:gd name="connsiteX2" fmla="*/ 9106070 w 9106070"/>
                <a:gd name="connsiteY2" fmla="*/ 242889 h 1435895"/>
                <a:gd name="connsiteX3" fmla="*/ 6260689 w 9106070"/>
                <a:gd name="connsiteY3" fmla="*/ 1435895 h 1435895"/>
                <a:gd name="connsiteX4" fmla="*/ 2310 w 9106070"/>
                <a:gd name="connsiteY4" fmla="*/ 361951 h 1435895"/>
                <a:gd name="connsiteX5" fmla="*/ 0 w 9106070"/>
                <a:gd name="connsiteY5" fmla="*/ 2 h 1435895"/>
                <a:gd name="connsiteX0" fmla="*/ 0 w 9106070"/>
                <a:gd name="connsiteY0" fmla="*/ 0 h 1435893"/>
                <a:gd name="connsiteX1" fmla="*/ 8973515 w 9106070"/>
                <a:gd name="connsiteY1" fmla="*/ 123823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7145 h 1443038"/>
                <a:gd name="connsiteX1" fmla="*/ 9089499 w 9106070"/>
                <a:gd name="connsiteY1" fmla="*/ 0 h 1443038"/>
                <a:gd name="connsiteX2" fmla="*/ 9106070 w 9106070"/>
                <a:gd name="connsiteY2" fmla="*/ 250032 h 1443038"/>
                <a:gd name="connsiteX3" fmla="*/ 6260689 w 9106070"/>
                <a:gd name="connsiteY3" fmla="*/ 1443038 h 1443038"/>
                <a:gd name="connsiteX4" fmla="*/ 2310 w 9106070"/>
                <a:gd name="connsiteY4" fmla="*/ 369094 h 1443038"/>
                <a:gd name="connsiteX5" fmla="*/ 0 w 9106070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23808 w 9089499"/>
                <a:gd name="connsiteY2" fmla="*/ 197644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4767 w 9089499"/>
                <a:gd name="connsiteY2" fmla="*/ 247650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82984 w 9089499"/>
                <a:gd name="connsiteY2" fmla="*/ 202406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130131 w 9089499"/>
                <a:gd name="connsiteY4" fmla="*/ 266700 h 1443038"/>
                <a:gd name="connsiteX5" fmla="*/ 0 w 9089499"/>
                <a:gd name="connsiteY5" fmla="*/ 7145 h 1443038"/>
                <a:gd name="connsiteX0" fmla="*/ 57 w 9089556"/>
                <a:gd name="connsiteY0" fmla="*/ 7145 h 1443038"/>
                <a:gd name="connsiteX1" fmla="*/ 9089556 w 9089556"/>
                <a:gd name="connsiteY1" fmla="*/ 0 h 1443038"/>
                <a:gd name="connsiteX2" fmla="*/ 9087191 w 9089556"/>
                <a:gd name="connsiteY2" fmla="*/ 254793 h 1443038"/>
                <a:gd name="connsiteX3" fmla="*/ 6260746 w 9089556"/>
                <a:gd name="connsiteY3" fmla="*/ 1443038 h 1443038"/>
                <a:gd name="connsiteX4" fmla="*/ 0 w 9089556"/>
                <a:gd name="connsiteY4" fmla="*/ 366713 h 1443038"/>
                <a:gd name="connsiteX5" fmla="*/ 57 w 9089556"/>
                <a:gd name="connsiteY5" fmla="*/ 714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9556" h="1443038">
                  <a:moveTo>
                    <a:pt x="57" y="7145"/>
                  </a:moveTo>
                  <a:lnTo>
                    <a:pt x="9089556" y="0"/>
                  </a:lnTo>
                  <a:cubicBezTo>
                    <a:pt x="9087979" y="82550"/>
                    <a:pt x="9088768" y="172243"/>
                    <a:pt x="9087191" y="254793"/>
                  </a:cubicBezTo>
                  <a:lnTo>
                    <a:pt x="6260746" y="1443038"/>
                  </a:lnTo>
                  <a:lnTo>
                    <a:pt x="0" y="366713"/>
                  </a:lnTo>
                  <a:lnTo>
                    <a:pt x="57" y="7145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alpha val="0"/>
                  </a:schemeClr>
                </a:gs>
                <a:gs pos="57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6000000" scaled="0"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endParaRPr lang="en-US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5545932"/>
              <a:ext cx="9146383" cy="1314449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33337 h 1214437"/>
                <a:gd name="connsiteX1" fmla="*/ 6305550 w 9134475"/>
                <a:gd name="connsiteY1" fmla="*/ 1100137 h 1214437"/>
                <a:gd name="connsiteX2" fmla="*/ 9044270 w 9134475"/>
                <a:gd name="connsiteY2" fmla="*/ 0 h 1214437"/>
                <a:gd name="connsiteX3" fmla="*/ 9134475 w 9134475"/>
                <a:gd name="connsiteY3" fmla="*/ 1214437 h 1214437"/>
                <a:gd name="connsiteX4" fmla="*/ 0 w 9134475"/>
                <a:gd name="connsiteY4" fmla="*/ 1214437 h 1214437"/>
                <a:gd name="connsiteX5" fmla="*/ 0 w 9134475"/>
                <a:gd name="connsiteY5" fmla="*/ 33337 h 1214437"/>
                <a:gd name="connsiteX0" fmla="*/ 0 w 9134475"/>
                <a:gd name="connsiteY0" fmla="*/ 130968 h 1312068"/>
                <a:gd name="connsiteX1" fmla="*/ 6305550 w 9134475"/>
                <a:gd name="connsiteY1" fmla="*/ 1197768 h 1312068"/>
                <a:gd name="connsiteX2" fmla="*/ 9113111 w 9134475"/>
                <a:gd name="connsiteY2" fmla="*/ 0 h 1312068"/>
                <a:gd name="connsiteX3" fmla="*/ 9134475 w 9134475"/>
                <a:gd name="connsiteY3" fmla="*/ 1312068 h 1312068"/>
                <a:gd name="connsiteX4" fmla="*/ 0 w 9134475"/>
                <a:gd name="connsiteY4" fmla="*/ 1312068 h 1312068"/>
                <a:gd name="connsiteX5" fmla="*/ 0 w 9134475"/>
                <a:gd name="connsiteY5" fmla="*/ 130968 h 1312068"/>
                <a:gd name="connsiteX0" fmla="*/ 0 w 9113111"/>
                <a:gd name="connsiteY0" fmla="*/ 130968 h 1312068"/>
                <a:gd name="connsiteX1" fmla="*/ 6305550 w 9113111"/>
                <a:gd name="connsiteY1" fmla="*/ 1197768 h 1312068"/>
                <a:gd name="connsiteX2" fmla="*/ 9113111 w 9113111"/>
                <a:gd name="connsiteY2" fmla="*/ 0 h 1312068"/>
                <a:gd name="connsiteX3" fmla="*/ 8958813 w 9113111"/>
                <a:gd name="connsiteY3" fmla="*/ 1009649 h 1312068"/>
                <a:gd name="connsiteX4" fmla="*/ 0 w 9113111"/>
                <a:gd name="connsiteY4" fmla="*/ 1312068 h 1312068"/>
                <a:gd name="connsiteX5" fmla="*/ 0 w 9113111"/>
                <a:gd name="connsiteY5" fmla="*/ 130968 h 1312068"/>
                <a:gd name="connsiteX0" fmla="*/ 0 w 9117860"/>
                <a:gd name="connsiteY0" fmla="*/ 130968 h 1314449"/>
                <a:gd name="connsiteX1" fmla="*/ 6305550 w 9117860"/>
                <a:gd name="connsiteY1" fmla="*/ 1197768 h 1314449"/>
                <a:gd name="connsiteX2" fmla="*/ 9113111 w 9117860"/>
                <a:gd name="connsiteY2" fmla="*/ 0 h 1314449"/>
                <a:gd name="connsiteX3" fmla="*/ 9117860 w 9117860"/>
                <a:gd name="connsiteY3" fmla="*/ 1314449 h 1314449"/>
                <a:gd name="connsiteX4" fmla="*/ 0 w 9117860"/>
                <a:gd name="connsiteY4" fmla="*/ 1312068 h 1314449"/>
                <a:gd name="connsiteX5" fmla="*/ 0 w 9117860"/>
                <a:gd name="connsiteY5" fmla="*/ 130968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7860" h="1314449">
                  <a:moveTo>
                    <a:pt x="0" y="130968"/>
                  </a:moveTo>
                  <a:lnTo>
                    <a:pt x="6305550" y="1197768"/>
                  </a:lnTo>
                  <a:lnTo>
                    <a:pt x="9113111" y="0"/>
                  </a:lnTo>
                  <a:lnTo>
                    <a:pt x="9117860" y="1314449"/>
                  </a:lnTo>
                  <a:lnTo>
                    <a:pt x="0" y="1312068"/>
                  </a:lnTo>
                  <a:lnTo>
                    <a:pt x="0" y="130968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0" y="5502670"/>
              <a:ext cx="9144066" cy="1271150"/>
            </a:xfrm>
            <a:custGeom>
              <a:avLst/>
              <a:gdLst>
                <a:gd name="connsiteX0" fmla="*/ 9331 w 9144000"/>
                <a:gd name="connsiteY0" fmla="*/ 111968 h 1278294"/>
                <a:gd name="connsiteX1" fmla="*/ 6288833 w 9144000"/>
                <a:gd name="connsiteY1" fmla="*/ 1194319 h 1278294"/>
                <a:gd name="connsiteX2" fmla="*/ 9144000 w 9144000"/>
                <a:gd name="connsiteY2" fmla="*/ 0 h 1278294"/>
                <a:gd name="connsiteX3" fmla="*/ 9144000 w 9144000"/>
                <a:gd name="connsiteY3" fmla="*/ 83976 h 1278294"/>
                <a:gd name="connsiteX4" fmla="*/ 6279502 w 9144000"/>
                <a:gd name="connsiteY4" fmla="*/ 1278294 h 1278294"/>
                <a:gd name="connsiteX5" fmla="*/ 0 w 9144000"/>
                <a:gd name="connsiteY5" fmla="*/ 195943 h 1278294"/>
                <a:gd name="connsiteX6" fmla="*/ 9331 w 9144000"/>
                <a:gd name="connsiteY6" fmla="*/ 111968 h 1278294"/>
                <a:gd name="connsiteX0" fmla="*/ 0 w 9134669"/>
                <a:gd name="connsiteY0" fmla="*/ 111968 h 1278294"/>
                <a:gd name="connsiteX1" fmla="*/ 6279502 w 9134669"/>
                <a:gd name="connsiteY1" fmla="*/ 1194319 h 1278294"/>
                <a:gd name="connsiteX2" fmla="*/ 9134669 w 9134669"/>
                <a:gd name="connsiteY2" fmla="*/ 0 h 1278294"/>
                <a:gd name="connsiteX3" fmla="*/ 9134669 w 9134669"/>
                <a:gd name="connsiteY3" fmla="*/ 83976 h 1278294"/>
                <a:gd name="connsiteX4" fmla="*/ 6270171 w 9134669"/>
                <a:gd name="connsiteY4" fmla="*/ 1278294 h 1278294"/>
                <a:gd name="connsiteX5" fmla="*/ 171644 w 9134669"/>
                <a:gd name="connsiteY5" fmla="*/ 388824 h 1278294"/>
                <a:gd name="connsiteX6" fmla="*/ 0 w 9134669"/>
                <a:gd name="connsiteY6" fmla="*/ 111968 h 1278294"/>
                <a:gd name="connsiteX0" fmla="*/ 0 w 9134669"/>
                <a:gd name="connsiteY0" fmla="*/ 111968 h 1278294"/>
                <a:gd name="connsiteX1" fmla="*/ 6279502 w 9134669"/>
                <a:gd name="connsiteY1" fmla="*/ 1194319 h 1278294"/>
                <a:gd name="connsiteX2" fmla="*/ 9134669 w 9134669"/>
                <a:gd name="connsiteY2" fmla="*/ 0 h 1278294"/>
                <a:gd name="connsiteX3" fmla="*/ 9134669 w 9134669"/>
                <a:gd name="connsiteY3" fmla="*/ 83976 h 1278294"/>
                <a:gd name="connsiteX4" fmla="*/ 6270171 w 9134669"/>
                <a:gd name="connsiteY4" fmla="*/ 1278294 h 1278294"/>
                <a:gd name="connsiteX5" fmla="*/ 194 w 9134669"/>
                <a:gd name="connsiteY5" fmla="*/ 195943 h 1278294"/>
                <a:gd name="connsiteX6" fmla="*/ 0 w 9134669"/>
                <a:gd name="connsiteY6" fmla="*/ 111968 h 1278294"/>
                <a:gd name="connsiteX0" fmla="*/ 49877 w 9134540"/>
                <a:gd name="connsiteY0" fmla="*/ 42912 h 1278294"/>
                <a:gd name="connsiteX1" fmla="*/ 6279373 w 9134540"/>
                <a:gd name="connsiteY1" fmla="*/ 1194319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49877 w 9134540"/>
                <a:gd name="connsiteY6" fmla="*/ 42912 h 1278294"/>
                <a:gd name="connsiteX0" fmla="*/ 2252 w 9134540"/>
                <a:gd name="connsiteY0" fmla="*/ 116731 h 1278294"/>
                <a:gd name="connsiteX1" fmla="*/ 6279373 w 9134540"/>
                <a:gd name="connsiteY1" fmla="*/ 1194319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78294"/>
                <a:gd name="connsiteX1" fmla="*/ 6279373 w 9134540"/>
                <a:gd name="connsiteY1" fmla="*/ 1234801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78294"/>
                <a:gd name="connsiteX1" fmla="*/ 6307948 w 9134540"/>
                <a:gd name="connsiteY1" fmla="*/ 1189558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28287"/>
                <a:gd name="connsiteX1" fmla="*/ 6307948 w 9134540"/>
                <a:gd name="connsiteY1" fmla="*/ 1189558 h 1228287"/>
                <a:gd name="connsiteX2" fmla="*/ 9134540 w 9134540"/>
                <a:gd name="connsiteY2" fmla="*/ 0 h 1228287"/>
                <a:gd name="connsiteX3" fmla="*/ 9134540 w 9134540"/>
                <a:gd name="connsiteY3" fmla="*/ 83976 h 1228287"/>
                <a:gd name="connsiteX4" fmla="*/ 6270042 w 9134540"/>
                <a:gd name="connsiteY4" fmla="*/ 1228287 h 1228287"/>
                <a:gd name="connsiteX5" fmla="*/ 65 w 9134540"/>
                <a:gd name="connsiteY5" fmla="*/ 195943 h 1228287"/>
                <a:gd name="connsiteX6" fmla="*/ 2252 w 9134540"/>
                <a:gd name="connsiteY6" fmla="*/ 116731 h 1228287"/>
                <a:gd name="connsiteX0" fmla="*/ 2252 w 9134540"/>
                <a:gd name="connsiteY0" fmla="*/ 116731 h 1266387"/>
                <a:gd name="connsiteX1" fmla="*/ 6307948 w 9134540"/>
                <a:gd name="connsiteY1" fmla="*/ 1189558 h 1266387"/>
                <a:gd name="connsiteX2" fmla="*/ 9134540 w 9134540"/>
                <a:gd name="connsiteY2" fmla="*/ 0 h 1266387"/>
                <a:gd name="connsiteX3" fmla="*/ 9134540 w 9134540"/>
                <a:gd name="connsiteY3" fmla="*/ 83976 h 1266387"/>
                <a:gd name="connsiteX4" fmla="*/ 6315286 w 9134540"/>
                <a:gd name="connsiteY4" fmla="*/ 1266387 h 1266387"/>
                <a:gd name="connsiteX5" fmla="*/ 65 w 9134540"/>
                <a:gd name="connsiteY5" fmla="*/ 195943 h 1266387"/>
                <a:gd name="connsiteX6" fmla="*/ 2252 w 9134540"/>
                <a:gd name="connsiteY6" fmla="*/ 116731 h 1266387"/>
                <a:gd name="connsiteX0" fmla="*/ 2252 w 9134540"/>
                <a:gd name="connsiteY0" fmla="*/ 152450 h 1302106"/>
                <a:gd name="connsiteX1" fmla="*/ 6307948 w 9134540"/>
                <a:gd name="connsiteY1" fmla="*/ 1225277 h 1302106"/>
                <a:gd name="connsiteX2" fmla="*/ 8932134 w 9134540"/>
                <a:gd name="connsiteY2" fmla="*/ 0 h 1302106"/>
                <a:gd name="connsiteX3" fmla="*/ 9134540 w 9134540"/>
                <a:gd name="connsiteY3" fmla="*/ 119695 h 1302106"/>
                <a:gd name="connsiteX4" fmla="*/ 6315286 w 9134540"/>
                <a:gd name="connsiteY4" fmla="*/ 1302106 h 1302106"/>
                <a:gd name="connsiteX5" fmla="*/ 65 w 9134540"/>
                <a:gd name="connsiteY5" fmla="*/ 231662 h 1302106"/>
                <a:gd name="connsiteX6" fmla="*/ 2252 w 9134540"/>
                <a:gd name="connsiteY6" fmla="*/ 152450 h 1302106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134540 w 9144066"/>
                <a:gd name="connsiteY3" fmla="*/ 88739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051196 w 9144066"/>
                <a:gd name="connsiteY3" fmla="*/ 236376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141683 w 9144066"/>
                <a:gd name="connsiteY3" fmla="*/ 79214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66" h="1271150">
                  <a:moveTo>
                    <a:pt x="2252" y="121494"/>
                  </a:moveTo>
                  <a:lnTo>
                    <a:pt x="6307948" y="1194321"/>
                  </a:lnTo>
                  <a:lnTo>
                    <a:pt x="9144066" y="0"/>
                  </a:lnTo>
                  <a:cubicBezTo>
                    <a:pt x="9143272" y="26405"/>
                    <a:pt x="9142477" y="52809"/>
                    <a:pt x="9141683" y="79214"/>
                  </a:cubicBezTo>
                  <a:lnTo>
                    <a:pt x="6315286" y="1271150"/>
                  </a:lnTo>
                  <a:lnTo>
                    <a:pt x="65" y="200706"/>
                  </a:lnTo>
                  <a:cubicBezTo>
                    <a:pt x="0" y="172714"/>
                    <a:pt x="2317" y="149486"/>
                    <a:pt x="2252" y="121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12E-2748-4267-B446-3B251FB1D5B4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661-F6B5-4343-85BC-CB8A00C66112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D2F-B061-4485-AAB2-DA3801E9F82A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92CB-E97D-4DCD-BF1D-2DC8BDF53B49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D58-9868-4BA3-A64C-A281BFBE2AE5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4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6514-250C-47B7-9F9B-8990350624F5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1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D337-0970-449D-A814-74C0193215A8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2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>
            <a:lvl1pPr marL="342900" indent="-274320">
              <a:buFont typeface="Wingdings" panose="05000000000000000000" pitchFamily="2" charset="2"/>
              <a:buChar char="v"/>
              <a:defRPr sz="2800" baseline="0">
                <a:latin typeface="Arial" panose="020B0604020202020204" pitchFamily="34" charset="0"/>
              </a:defRPr>
            </a:lvl1pPr>
            <a:lvl2pPr marL="742950" indent="-274320">
              <a:buFont typeface="Wingdings" panose="05000000000000000000" pitchFamily="2" charset="2"/>
              <a:buChar char="Ø"/>
              <a:defRPr sz="2400"/>
            </a:lvl2pPr>
            <a:lvl3pPr marL="1143000" indent="-274320">
              <a:buSzPct val="200000"/>
              <a:buFont typeface="Arial" panose="020B0604020202020204" pitchFamily="34" charset="0"/>
              <a:buChar char="•"/>
              <a:defRPr sz="2000"/>
            </a:lvl3pPr>
            <a:lvl4pPr marL="1600200" indent="-274320">
              <a:buFont typeface="Wingdings" panose="05000000000000000000" pitchFamily="2" charset="2"/>
              <a:buChar char="q"/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2200"/>
            <a:ext cx="9146381" cy="687838"/>
            <a:chOff x="0" y="5457825"/>
            <a:chExt cx="9146381" cy="1402214"/>
          </a:xfrm>
        </p:grpSpPr>
        <p:sp>
          <p:nvSpPr>
            <p:cNvPr id="7" name="Freeform 6"/>
            <p:cNvSpPr/>
            <p:nvPr userDrawn="1"/>
          </p:nvSpPr>
          <p:spPr>
            <a:xfrm>
              <a:off x="0" y="5457825"/>
              <a:ext cx="7239000" cy="140017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1823096 w 7415827"/>
                <a:gd name="connsiteY2" fmla="*/ 1571625 h 1571625"/>
                <a:gd name="connsiteX3" fmla="*/ 0 w 7415827"/>
                <a:gd name="connsiteY3" fmla="*/ 1571625 h 1571625"/>
                <a:gd name="connsiteX4" fmla="*/ 0 w 7415827"/>
                <a:gd name="connsiteY4" fmla="*/ 0 h 1571625"/>
                <a:gd name="connsiteX0" fmla="*/ 0 w 7216426"/>
                <a:gd name="connsiteY0" fmla="*/ 0 h 1571625"/>
                <a:gd name="connsiteX1" fmla="*/ 7216426 w 7216426"/>
                <a:gd name="connsiteY1" fmla="*/ 1038225 h 1571625"/>
                <a:gd name="connsiteX2" fmla="*/ 1823096 w 7216426"/>
                <a:gd name="connsiteY2" fmla="*/ 1571625 h 1571625"/>
                <a:gd name="connsiteX3" fmla="*/ 0 w 7216426"/>
                <a:gd name="connsiteY3" fmla="*/ 1571625 h 1571625"/>
                <a:gd name="connsiteX4" fmla="*/ 0 w 7216426"/>
                <a:gd name="connsiteY4" fmla="*/ 0 h 1571625"/>
                <a:gd name="connsiteX0" fmla="*/ 0 w 7216426"/>
                <a:gd name="connsiteY0" fmla="*/ 0 h 914400"/>
                <a:gd name="connsiteX1" fmla="*/ 7216426 w 7216426"/>
                <a:gd name="connsiteY1" fmla="*/ 381000 h 914400"/>
                <a:gd name="connsiteX2" fmla="*/ 1823096 w 7216426"/>
                <a:gd name="connsiteY2" fmla="*/ 914400 h 914400"/>
                <a:gd name="connsiteX3" fmla="*/ 0 w 7216426"/>
                <a:gd name="connsiteY3" fmla="*/ 914400 h 914400"/>
                <a:gd name="connsiteX4" fmla="*/ 0 w 7216426"/>
                <a:gd name="connsiteY4" fmla="*/ 0 h 914400"/>
                <a:gd name="connsiteX0" fmla="*/ 0 w 7216426"/>
                <a:gd name="connsiteY0" fmla="*/ 0 h 1400175"/>
                <a:gd name="connsiteX1" fmla="*/ 7216426 w 7216426"/>
                <a:gd name="connsiteY1" fmla="*/ 866775 h 1400175"/>
                <a:gd name="connsiteX2" fmla="*/ 1823096 w 7216426"/>
                <a:gd name="connsiteY2" fmla="*/ 1400175 h 1400175"/>
                <a:gd name="connsiteX3" fmla="*/ 0 w 7216426"/>
                <a:gd name="connsiteY3" fmla="*/ 1400175 h 1400175"/>
                <a:gd name="connsiteX4" fmla="*/ 0 w 7216426"/>
                <a:gd name="connsiteY4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6426" h="1400175">
                  <a:moveTo>
                    <a:pt x="0" y="0"/>
                  </a:moveTo>
                  <a:lnTo>
                    <a:pt x="7216426" y="866775"/>
                  </a:lnTo>
                  <a:lnTo>
                    <a:pt x="1823096" y="1400175"/>
                  </a:lnTo>
                  <a:lnTo>
                    <a:pt x="0" y="1400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1">
                    <a:lumMod val="40000"/>
                    <a:lumOff val="60000"/>
                  </a:schemeClr>
                </a:gs>
                <a:gs pos="66000">
                  <a:schemeClr val="accent1"/>
                </a:gs>
              </a:gsLst>
              <a:lin ang="166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07389" y="6148043"/>
              <a:ext cx="7338991" cy="711996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6334125 w 9144000"/>
                <a:gd name="connsiteY4" fmla="*/ 1457325 h 1581150"/>
                <a:gd name="connsiteX5" fmla="*/ 0 w 9144000"/>
                <a:gd name="connsiteY5" fmla="*/ 390525 h 1581150"/>
                <a:gd name="connsiteX6" fmla="*/ 9525 w 9144000"/>
                <a:gd name="connsiteY6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390525 h 1581150"/>
                <a:gd name="connsiteX5" fmla="*/ 9525 w 9144000"/>
                <a:gd name="connsiteY5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9525 w 9144000"/>
                <a:gd name="connsiteY5" fmla="*/ 9525 h 1581150"/>
                <a:gd name="connsiteX0" fmla="*/ 342207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342207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9134495 w 9144000"/>
                <a:gd name="connsiteY4" fmla="*/ 1572115 h 1581150"/>
                <a:gd name="connsiteX5" fmla="*/ 0 w 9144000"/>
                <a:gd name="connsiteY5" fmla="*/ 1571625 h 1581150"/>
                <a:gd name="connsiteX6" fmla="*/ 20 w 9144000"/>
                <a:gd name="connsiteY6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1581150 h 1581150"/>
                <a:gd name="connsiteX3" fmla="*/ 9134495 w 9144000"/>
                <a:gd name="connsiteY3" fmla="*/ 1572115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456601 h 713776"/>
                <a:gd name="connsiteX1" fmla="*/ 8611709 w 9144000"/>
                <a:gd name="connsiteY1" fmla="*/ 0 h 713776"/>
                <a:gd name="connsiteX2" fmla="*/ 9144000 w 9144000"/>
                <a:gd name="connsiteY2" fmla="*/ 713776 h 713776"/>
                <a:gd name="connsiteX3" fmla="*/ 9134495 w 9144000"/>
                <a:gd name="connsiteY3" fmla="*/ 704741 h 713776"/>
                <a:gd name="connsiteX4" fmla="*/ 0 w 9144000"/>
                <a:gd name="connsiteY4" fmla="*/ 704251 h 713776"/>
                <a:gd name="connsiteX5" fmla="*/ 20 w 9144000"/>
                <a:gd name="connsiteY5" fmla="*/ 456601 h 713776"/>
                <a:gd name="connsiteX0" fmla="*/ 20 w 9144000"/>
                <a:gd name="connsiteY0" fmla="*/ 818007 h 1075182"/>
                <a:gd name="connsiteX1" fmla="*/ 9124990 w 9144000"/>
                <a:gd name="connsiteY1" fmla="*/ 0 h 1075182"/>
                <a:gd name="connsiteX2" fmla="*/ 9144000 w 9144000"/>
                <a:gd name="connsiteY2" fmla="*/ 1075182 h 1075182"/>
                <a:gd name="connsiteX3" fmla="*/ 9134495 w 9144000"/>
                <a:gd name="connsiteY3" fmla="*/ 1066147 h 1075182"/>
                <a:gd name="connsiteX4" fmla="*/ 0 w 9144000"/>
                <a:gd name="connsiteY4" fmla="*/ 1065657 h 1075182"/>
                <a:gd name="connsiteX5" fmla="*/ 20 w 9144000"/>
                <a:gd name="connsiteY5" fmla="*/ 818007 h 1075182"/>
                <a:gd name="connsiteX0" fmla="*/ 20 w 9144000"/>
                <a:gd name="connsiteY0" fmla="*/ 176512 h 433687"/>
                <a:gd name="connsiteX1" fmla="*/ 8782802 w 9144000"/>
                <a:gd name="connsiteY1" fmla="*/ 0 h 433687"/>
                <a:gd name="connsiteX2" fmla="*/ 9144000 w 9144000"/>
                <a:gd name="connsiteY2" fmla="*/ 433687 h 433687"/>
                <a:gd name="connsiteX3" fmla="*/ 9134495 w 9144000"/>
                <a:gd name="connsiteY3" fmla="*/ 424652 h 433687"/>
                <a:gd name="connsiteX4" fmla="*/ 0 w 9144000"/>
                <a:gd name="connsiteY4" fmla="*/ 424162 h 433687"/>
                <a:gd name="connsiteX5" fmla="*/ 20 w 9144000"/>
                <a:gd name="connsiteY5" fmla="*/ 176512 h 433687"/>
                <a:gd name="connsiteX0" fmla="*/ 20 w 9144000"/>
                <a:gd name="connsiteY0" fmla="*/ 411426 h 668601"/>
                <a:gd name="connsiteX1" fmla="*/ 9124989 w 9144000"/>
                <a:gd name="connsiteY1" fmla="*/ 0 h 668601"/>
                <a:gd name="connsiteX2" fmla="*/ 9144000 w 9144000"/>
                <a:gd name="connsiteY2" fmla="*/ 668601 h 668601"/>
                <a:gd name="connsiteX3" fmla="*/ 9134495 w 9144000"/>
                <a:gd name="connsiteY3" fmla="*/ 659566 h 668601"/>
                <a:gd name="connsiteX4" fmla="*/ 0 w 9144000"/>
                <a:gd name="connsiteY4" fmla="*/ 659076 h 668601"/>
                <a:gd name="connsiteX5" fmla="*/ 20 w 9144000"/>
                <a:gd name="connsiteY5" fmla="*/ 411426 h 668601"/>
                <a:gd name="connsiteX0" fmla="*/ 20 w 9144000"/>
                <a:gd name="connsiteY0" fmla="*/ 998711 h 1081261"/>
                <a:gd name="connsiteX1" fmla="*/ 9124989 w 9144000"/>
                <a:gd name="connsiteY1" fmla="*/ 0 h 1081261"/>
                <a:gd name="connsiteX2" fmla="*/ 9144000 w 9144000"/>
                <a:gd name="connsiteY2" fmla="*/ 668601 h 1081261"/>
                <a:gd name="connsiteX3" fmla="*/ 9134495 w 9144000"/>
                <a:gd name="connsiteY3" fmla="*/ 659566 h 1081261"/>
                <a:gd name="connsiteX4" fmla="*/ 0 w 9144000"/>
                <a:gd name="connsiteY4" fmla="*/ 659076 h 1081261"/>
                <a:gd name="connsiteX5" fmla="*/ 20 w 9144000"/>
                <a:gd name="connsiteY5" fmla="*/ 998711 h 1081261"/>
                <a:gd name="connsiteX0" fmla="*/ 2243247 w 9144000"/>
                <a:gd name="connsiteY0" fmla="*/ 619235 h 701785"/>
                <a:gd name="connsiteX1" fmla="*/ 9124989 w 9144000"/>
                <a:gd name="connsiteY1" fmla="*/ 0 h 701785"/>
                <a:gd name="connsiteX2" fmla="*/ 9144000 w 9144000"/>
                <a:gd name="connsiteY2" fmla="*/ 668601 h 701785"/>
                <a:gd name="connsiteX3" fmla="*/ 9134495 w 9144000"/>
                <a:gd name="connsiteY3" fmla="*/ 659566 h 701785"/>
                <a:gd name="connsiteX4" fmla="*/ 0 w 9144000"/>
                <a:gd name="connsiteY4" fmla="*/ 659076 h 701785"/>
                <a:gd name="connsiteX5" fmla="*/ 2243247 w 9144000"/>
                <a:gd name="connsiteY5" fmla="*/ 619235 h 701785"/>
                <a:gd name="connsiteX0" fmla="*/ 7 w 6900760"/>
                <a:gd name="connsiteY0" fmla="*/ 619235 h 1354783"/>
                <a:gd name="connsiteX1" fmla="*/ 6881749 w 6900760"/>
                <a:gd name="connsiteY1" fmla="*/ 0 h 1354783"/>
                <a:gd name="connsiteX2" fmla="*/ 6900760 w 6900760"/>
                <a:gd name="connsiteY2" fmla="*/ 668601 h 1354783"/>
                <a:gd name="connsiteX3" fmla="*/ 6891255 w 6900760"/>
                <a:gd name="connsiteY3" fmla="*/ 659566 h 1354783"/>
                <a:gd name="connsiteX4" fmla="*/ 684361 w 6900760"/>
                <a:gd name="connsiteY4" fmla="*/ 1354783 h 1354783"/>
                <a:gd name="connsiteX5" fmla="*/ 7 w 6900760"/>
                <a:gd name="connsiteY5" fmla="*/ 619235 h 1354783"/>
                <a:gd name="connsiteX0" fmla="*/ 0 w 6900753"/>
                <a:gd name="connsiteY0" fmla="*/ 619235 h 668601"/>
                <a:gd name="connsiteX1" fmla="*/ 6881742 w 6900753"/>
                <a:gd name="connsiteY1" fmla="*/ 0 h 668601"/>
                <a:gd name="connsiteX2" fmla="*/ 6900753 w 6900753"/>
                <a:gd name="connsiteY2" fmla="*/ 668601 h 668601"/>
                <a:gd name="connsiteX3" fmla="*/ 6891248 w 6900753"/>
                <a:gd name="connsiteY3" fmla="*/ 659566 h 668601"/>
                <a:gd name="connsiteX4" fmla="*/ 0 w 6900753"/>
                <a:gd name="connsiteY4" fmla="*/ 619235 h 668601"/>
                <a:gd name="connsiteX0" fmla="*/ 0 w 6263905"/>
                <a:gd name="connsiteY0" fmla="*/ 1197485 h 1197485"/>
                <a:gd name="connsiteX1" fmla="*/ 6244894 w 6263905"/>
                <a:gd name="connsiteY1" fmla="*/ 0 h 1197485"/>
                <a:gd name="connsiteX2" fmla="*/ 6263905 w 6263905"/>
                <a:gd name="connsiteY2" fmla="*/ 668601 h 1197485"/>
                <a:gd name="connsiteX3" fmla="*/ 6254400 w 6263905"/>
                <a:gd name="connsiteY3" fmla="*/ 659566 h 1197485"/>
                <a:gd name="connsiteX4" fmla="*/ 0 w 6263905"/>
                <a:gd name="connsiteY4" fmla="*/ 1197485 h 1197485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7309477 w 7318982"/>
                <a:gd name="connsiteY3" fmla="*/ 659566 h 673446"/>
                <a:gd name="connsiteX4" fmla="*/ 0 w 7318982"/>
                <a:gd name="connsiteY4" fmla="*/ 673446 h 673446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0 w 7318982"/>
                <a:gd name="connsiteY3" fmla="*/ 673446 h 673446"/>
                <a:gd name="connsiteX0" fmla="*/ 0 w 7318982"/>
                <a:gd name="connsiteY0" fmla="*/ 526624 h 526624"/>
                <a:gd name="connsiteX1" fmla="*/ 7166898 w 7318982"/>
                <a:gd name="connsiteY1" fmla="*/ 0 h 526624"/>
                <a:gd name="connsiteX2" fmla="*/ 7318982 w 7318982"/>
                <a:gd name="connsiteY2" fmla="*/ 521779 h 526624"/>
                <a:gd name="connsiteX3" fmla="*/ 0 w 7318982"/>
                <a:gd name="connsiteY3" fmla="*/ 526624 h 526624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318982 w 7323733"/>
                <a:gd name="connsiteY2" fmla="*/ 668600 h 673445"/>
                <a:gd name="connsiteX3" fmla="*/ 0 w 7323733"/>
                <a:gd name="connsiteY3" fmla="*/ 673445 h 673445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145512 w 7323733"/>
                <a:gd name="connsiteY2" fmla="*/ 352371 h 673445"/>
                <a:gd name="connsiteX3" fmla="*/ 0 w 7323733"/>
                <a:gd name="connsiteY3" fmla="*/ 673445 h 673445"/>
                <a:gd name="connsiteX0" fmla="*/ 0 w 7323733"/>
                <a:gd name="connsiteY0" fmla="*/ 673445 h 675378"/>
                <a:gd name="connsiteX1" fmla="*/ 7323733 w 7323733"/>
                <a:gd name="connsiteY1" fmla="*/ 0 h 675378"/>
                <a:gd name="connsiteX2" fmla="*/ 7318982 w 7323733"/>
                <a:gd name="connsiteY2" fmla="*/ 675378 h 675378"/>
                <a:gd name="connsiteX3" fmla="*/ 0 w 7323733"/>
                <a:gd name="connsiteY3" fmla="*/ 673445 h 675378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202544 w 7323733"/>
                <a:gd name="connsiteY2" fmla="*/ 490158 h 673445"/>
                <a:gd name="connsiteX3" fmla="*/ 0 w 7323733"/>
                <a:gd name="connsiteY3" fmla="*/ 673445 h 673445"/>
                <a:gd name="connsiteX0" fmla="*/ 0 w 7323733"/>
                <a:gd name="connsiteY0" fmla="*/ 673445 h 675379"/>
                <a:gd name="connsiteX1" fmla="*/ 7323733 w 7323733"/>
                <a:gd name="connsiteY1" fmla="*/ 0 h 675379"/>
                <a:gd name="connsiteX2" fmla="*/ 7321359 w 7323733"/>
                <a:gd name="connsiteY2" fmla="*/ 675379 h 675379"/>
                <a:gd name="connsiteX3" fmla="*/ 0 w 7323733"/>
                <a:gd name="connsiteY3" fmla="*/ 673445 h 6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733" h="675379">
                  <a:moveTo>
                    <a:pt x="0" y="673445"/>
                  </a:moveTo>
                  <a:lnTo>
                    <a:pt x="7323733" y="0"/>
                  </a:lnTo>
                  <a:cubicBezTo>
                    <a:pt x="7322149" y="222867"/>
                    <a:pt x="7322943" y="452512"/>
                    <a:pt x="7321359" y="675379"/>
                  </a:cubicBezTo>
                  <a:lnTo>
                    <a:pt x="0" y="673445"/>
                  </a:lnTo>
                  <a:close/>
                </a:path>
              </a:pathLst>
            </a:custGeom>
            <a:gradFill>
              <a:gsLst>
                <a:gs pos="28000">
                  <a:schemeClr val="accent3"/>
                </a:gs>
                <a:gs pos="40000">
                  <a:schemeClr val="accent3">
                    <a:lumMod val="40000"/>
                    <a:lumOff val="60000"/>
                  </a:schemeClr>
                </a:gs>
                <a:gs pos="48000">
                  <a:schemeClr val="accent3"/>
                </a:gs>
              </a:gsLst>
              <a:lin ang="15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80725" y="6116507"/>
              <a:ext cx="7465656" cy="741493"/>
            </a:xfrm>
            <a:custGeom>
              <a:avLst/>
              <a:gdLst>
                <a:gd name="connsiteX0" fmla="*/ 7408506 w 7408506"/>
                <a:gd name="connsiteY0" fmla="*/ 0 h 755780"/>
                <a:gd name="connsiteX1" fmla="*/ 0 w 7408506"/>
                <a:gd name="connsiteY1" fmla="*/ 755780 h 755780"/>
                <a:gd name="connsiteX2" fmla="*/ 662473 w 7408506"/>
                <a:gd name="connsiteY2" fmla="*/ 755780 h 755780"/>
                <a:gd name="connsiteX3" fmla="*/ 7408506 w 7408506"/>
                <a:gd name="connsiteY3" fmla="*/ 74645 h 755780"/>
                <a:gd name="connsiteX4" fmla="*/ 7408506 w 7408506"/>
                <a:gd name="connsiteY4" fmla="*/ 0 h 755780"/>
                <a:gd name="connsiteX0" fmla="*/ 6958449 w 6958449"/>
                <a:gd name="connsiteY0" fmla="*/ 0 h 755780"/>
                <a:gd name="connsiteX1" fmla="*/ 0 w 6958449"/>
                <a:gd name="connsiteY1" fmla="*/ 712918 h 755780"/>
                <a:gd name="connsiteX2" fmla="*/ 212416 w 6958449"/>
                <a:gd name="connsiteY2" fmla="*/ 755780 h 755780"/>
                <a:gd name="connsiteX3" fmla="*/ 6958449 w 6958449"/>
                <a:gd name="connsiteY3" fmla="*/ 74645 h 755780"/>
                <a:gd name="connsiteX4" fmla="*/ 6958449 w 6958449"/>
                <a:gd name="connsiteY4" fmla="*/ 0 h 755780"/>
                <a:gd name="connsiteX0" fmla="*/ 6958449 w 6958449"/>
                <a:gd name="connsiteY0" fmla="*/ 0 h 712918"/>
                <a:gd name="connsiteX1" fmla="*/ 0 w 6958449"/>
                <a:gd name="connsiteY1" fmla="*/ 712918 h 712918"/>
                <a:gd name="connsiteX2" fmla="*/ 302903 w 6958449"/>
                <a:gd name="connsiteY2" fmla="*/ 705774 h 712918"/>
                <a:gd name="connsiteX3" fmla="*/ 6958449 w 6958449"/>
                <a:gd name="connsiteY3" fmla="*/ 74645 h 712918"/>
                <a:gd name="connsiteX4" fmla="*/ 6958449 w 6958449"/>
                <a:gd name="connsiteY4" fmla="*/ 0 h 712918"/>
                <a:gd name="connsiteX0" fmla="*/ 6958449 w 6958449"/>
                <a:gd name="connsiteY0" fmla="*/ 0 h 741492"/>
                <a:gd name="connsiteX1" fmla="*/ 0 w 6958449"/>
                <a:gd name="connsiteY1" fmla="*/ 712918 h 741492"/>
                <a:gd name="connsiteX2" fmla="*/ 248134 w 6958449"/>
                <a:gd name="connsiteY2" fmla="*/ 741492 h 741492"/>
                <a:gd name="connsiteX3" fmla="*/ 6958449 w 6958449"/>
                <a:gd name="connsiteY3" fmla="*/ 74645 h 741492"/>
                <a:gd name="connsiteX4" fmla="*/ 6958449 w 6958449"/>
                <a:gd name="connsiteY4" fmla="*/ 0 h 741492"/>
                <a:gd name="connsiteX0" fmla="*/ 7465656 w 7465656"/>
                <a:gd name="connsiteY0" fmla="*/ 0 h 741493"/>
                <a:gd name="connsiteX1" fmla="*/ 0 w 7465656"/>
                <a:gd name="connsiteY1" fmla="*/ 741493 h 741493"/>
                <a:gd name="connsiteX2" fmla="*/ 755341 w 7465656"/>
                <a:gd name="connsiteY2" fmla="*/ 741492 h 741493"/>
                <a:gd name="connsiteX3" fmla="*/ 7465656 w 7465656"/>
                <a:gd name="connsiteY3" fmla="*/ 74645 h 741493"/>
                <a:gd name="connsiteX4" fmla="*/ 7465656 w 7465656"/>
                <a:gd name="connsiteY4" fmla="*/ 0 h 74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5656" h="741493">
                  <a:moveTo>
                    <a:pt x="7465656" y="0"/>
                  </a:moveTo>
                  <a:lnTo>
                    <a:pt x="0" y="741493"/>
                  </a:lnTo>
                  <a:lnTo>
                    <a:pt x="755341" y="741492"/>
                  </a:lnTo>
                  <a:lnTo>
                    <a:pt x="7465656" y="74645"/>
                  </a:lnTo>
                  <a:lnTo>
                    <a:pt x="7465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7D3-60E4-4D27-9E0B-6D034DBF6EC1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DAB7-38E7-443B-8E03-D2CCAEFBE4DA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6" y="6172200"/>
            <a:ext cx="9146459" cy="688181"/>
            <a:chOff x="-76" y="5293518"/>
            <a:chExt cx="9146459" cy="1566863"/>
          </a:xfrm>
        </p:grpSpPr>
        <p:sp>
          <p:nvSpPr>
            <p:cNvPr id="13" name="Freeform 12"/>
            <p:cNvSpPr/>
            <p:nvPr/>
          </p:nvSpPr>
          <p:spPr>
            <a:xfrm>
              <a:off x="-76" y="5293518"/>
              <a:ext cx="9144093" cy="1443038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355114 w 9144000"/>
                <a:gd name="connsiteY0" fmla="*/ 0 h 1562100"/>
                <a:gd name="connsiteX1" fmla="*/ 9144000 w 9144000"/>
                <a:gd name="connsiteY1" fmla="*/ 104775 h 1562100"/>
                <a:gd name="connsiteX2" fmla="*/ 9144000 w 9144000"/>
                <a:gd name="connsiteY2" fmla="*/ 361950 h 1562100"/>
                <a:gd name="connsiteX3" fmla="*/ 6334125 w 9144000"/>
                <a:gd name="connsiteY3" fmla="*/ 1562100 h 1562100"/>
                <a:gd name="connsiteX4" fmla="*/ 0 w 9144000"/>
                <a:gd name="connsiteY4" fmla="*/ 495300 h 1562100"/>
                <a:gd name="connsiteX5" fmla="*/ 355114 w 9144000"/>
                <a:gd name="connsiteY5" fmla="*/ 0 h 1562100"/>
                <a:gd name="connsiteX0" fmla="*/ 411923 w 9144000"/>
                <a:gd name="connsiteY0" fmla="*/ 83344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411923 w 9144000"/>
                <a:gd name="connsiteY5" fmla="*/ 83344 h 1457325"/>
                <a:gd name="connsiteX0" fmla="*/ 28462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8462 w 9144000"/>
                <a:gd name="connsiteY5" fmla="*/ 9525 h 1457325"/>
                <a:gd name="connsiteX0" fmla="*/ 108942 w 9144000"/>
                <a:gd name="connsiteY0" fmla="*/ 10477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108942 w 9144000"/>
                <a:gd name="connsiteY5" fmla="*/ 104775 h 1457325"/>
                <a:gd name="connsiteX0" fmla="*/ 26095 w 9144000"/>
                <a:gd name="connsiteY0" fmla="*/ 14288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6095 w 9144000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12977 w 9117905"/>
                <a:gd name="connsiteY4" fmla="*/ 311944 h 1457325"/>
                <a:gd name="connsiteX5" fmla="*/ 0 w 9117905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310 w 9117905"/>
                <a:gd name="connsiteY4" fmla="*/ 376237 h 1457325"/>
                <a:gd name="connsiteX5" fmla="*/ 0 w 9117905"/>
                <a:gd name="connsiteY5" fmla="*/ 14288 h 1457325"/>
                <a:gd name="connsiteX0" fmla="*/ 0 w 9117905"/>
                <a:gd name="connsiteY0" fmla="*/ 14288 h 1531144"/>
                <a:gd name="connsiteX1" fmla="*/ 9117905 w 9117905"/>
                <a:gd name="connsiteY1" fmla="*/ 0 h 1531144"/>
                <a:gd name="connsiteX2" fmla="*/ 9117905 w 9117905"/>
                <a:gd name="connsiteY2" fmla="*/ 257175 h 1531144"/>
                <a:gd name="connsiteX3" fmla="*/ 6308030 w 9117905"/>
                <a:gd name="connsiteY3" fmla="*/ 1531144 h 1531144"/>
                <a:gd name="connsiteX4" fmla="*/ 2310 w 9117905"/>
                <a:gd name="connsiteY4" fmla="*/ 376237 h 1531144"/>
                <a:gd name="connsiteX5" fmla="*/ 0 w 9117905"/>
                <a:gd name="connsiteY5" fmla="*/ 14288 h 1531144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17905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8994819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06070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06070"/>
                <a:gd name="connsiteY0" fmla="*/ 0 h 1435893"/>
                <a:gd name="connsiteX1" fmla="*/ 9013755 w 9106070"/>
                <a:gd name="connsiteY1" fmla="*/ 97630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2 h 1435895"/>
                <a:gd name="connsiteX1" fmla="*/ 9096602 w 9106070"/>
                <a:gd name="connsiteY1" fmla="*/ 0 h 1435895"/>
                <a:gd name="connsiteX2" fmla="*/ 9106070 w 9106070"/>
                <a:gd name="connsiteY2" fmla="*/ 242889 h 1435895"/>
                <a:gd name="connsiteX3" fmla="*/ 6260689 w 9106070"/>
                <a:gd name="connsiteY3" fmla="*/ 1435895 h 1435895"/>
                <a:gd name="connsiteX4" fmla="*/ 2310 w 9106070"/>
                <a:gd name="connsiteY4" fmla="*/ 361951 h 1435895"/>
                <a:gd name="connsiteX5" fmla="*/ 0 w 9106070"/>
                <a:gd name="connsiteY5" fmla="*/ 2 h 1435895"/>
                <a:gd name="connsiteX0" fmla="*/ 0 w 9106070"/>
                <a:gd name="connsiteY0" fmla="*/ 0 h 1435893"/>
                <a:gd name="connsiteX1" fmla="*/ 8973515 w 9106070"/>
                <a:gd name="connsiteY1" fmla="*/ 123823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7145 h 1443038"/>
                <a:gd name="connsiteX1" fmla="*/ 9089499 w 9106070"/>
                <a:gd name="connsiteY1" fmla="*/ 0 h 1443038"/>
                <a:gd name="connsiteX2" fmla="*/ 9106070 w 9106070"/>
                <a:gd name="connsiteY2" fmla="*/ 250032 h 1443038"/>
                <a:gd name="connsiteX3" fmla="*/ 6260689 w 9106070"/>
                <a:gd name="connsiteY3" fmla="*/ 1443038 h 1443038"/>
                <a:gd name="connsiteX4" fmla="*/ 2310 w 9106070"/>
                <a:gd name="connsiteY4" fmla="*/ 369094 h 1443038"/>
                <a:gd name="connsiteX5" fmla="*/ 0 w 9106070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23808 w 9089499"/>
                <a:gd name="connsiteY2" fmla="*/ 197644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4767 w 9089499"/>
                <a:gd name="connsiteY2" fmla="*/ 247650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82984 w 9089499"/>
                <a:gd name="connsiteY2" fmla="*/ 202406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130131 w 9089499"/>
                <a:gd name="connsiteY4" fmla="*/ 266700 h 1443038"/>
                <a:gd name="connsiteX5" fmla="*/ 0 w 9089499"/>
                <a:gd name="connsiteY5" fmla="*/ 7145 h 1443038"/>
                <a:gd name="connsiteX0" fmla="*/ 57 w 9089556"/>
                <a:gd name="connsiteY0" fmla="*/ 7145 h 1443038"/>
                <a:gd name="connsiteX1" fmla="*/ 9089556 w 9089556"/>
                <a:gd name="connsiteY1" fmla="*/ 0 h 1443038"/>
                <a:gd name="connsiteX2" fmla="*/ 9087191 w 9089556"/>
                <a:gd name="connsiteY2" fmla="*/ 254793 h 1443038"/>
                <a:gd name="connsiteX3" fmla="*/ 6260746 w 9089556"/>
                <a:gd name="connsiteY3" fmla="*/ 1443038 h 1443038"/>
                <a:gd name="connsiteX4" fmla="*/ 0 w 9089556"/>
                <a:gd name="connsiteY4" fmla="*/ 366713 h 1443038"/>
                <a:gd name="connsiteX5" fmla="*/ 57 w 9089556"/>
                <a:gd name="connsiteY5" fmla="*/ 714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9556" h="1443038">
                  <a:moveTo>
                    <a:pt x="57" y="7145"/>
                  </a:moveTo>
                  <a:lnTo>
                    <a:pt x="9089556" y="0"/>
                  </a:lnTo>
                  <a:cubicBezTo>
                    <a:pt x="9087979" y="82550"/>
                    <a:pt x="9088768" y="172243"/>
                    <a:pt x="9087191" y="254793"/>
                  </a:cubicBezTo>
                  <a:lnTo>
                    <a:pt x="6260746" y="1443038"/>
                  </a:lnTo>
                  <a:lnTo>
                    <a:pt x="0" y="366713"/>
                  </a:lnTo>
                  <a:lnTo>
                    <a:pt x="57" y="714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4000">
                  <a:schemeClr val="accent1">
                    <a:lumMod val="60000"/>
                    <a:lumOff val="40000"/>
                  </a:schemeClr>
                </a:gs>
                <a:gs pos="83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endParaRPr lang="en-US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6" y="5293518"/>
              <a:ext cx="9144093" cy="1443038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355114 w 9144000"/>
                <a:gd name="connsiteY0" fmla="*/ 0 h 1562100"/>
                <a:gd name="connsiteX1" fmla="*/ 9144000 w 9144000"/>
                <a:gd name="connsiteY1" fmla="*/ 104775 h 1562100"/>
                <a:gd name="connsiteX2" fmla="*/ 9144000 w 9144000"/>
                <a:gd name="connsiteY2" fmla="*/ 361950 h 1562100"/>
                <a:gd name="connsiteX3" fmla="*/ 6334125 w 9144000"/>
                <a:gd name="connsiteY3" fmla="*/ 1562100 h 1562100"/>
                <a:gd name="connsiteX4" fmla="*/ 0 w 9144000"/>
                <a:gd name="connsiteY4" fmla="*/ 495300 h 1562100"/>
                <a:gd name="connsiteX5" fmla="*/ 355114 w 9144000"/>
                <a:gd name="connsiteY5" fmla="*/ 0 h 1562100"/>
                <a:gd name="connsiteX0" fmla="*/ 411923 w 9144000"/>
                <a:gd name="connsiteY0" fmla="*/ 83344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411923 w 9144000"/>
                <a:gd name="connsiteY5" fmla="*/ 83344 h 1457325"/>
                <a:gd name="connsiteX0" fmla="*/ 28462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8462 w 9144000"/>
                <a:gd name="connsiteY5" fmla="*/ 9525 h 1457325"/>
                <a:gd name="connsiteX0" fmla="*/ 108942 w 9144000"/>
                <a:gd name="connsiteY0" fmla="*/ 10477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108942 w 9144000"/>
                <a:gd name="connsiteY5" fmla="*/ 104775 h 1457325"/>
                <a:gd name="connsiteX0" fmla="*/ 26095 w 9144000"/>
                <a:gd name="connsiteY0" fmla="*/ 14288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26095 w 9144000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12977 w 9117905"/>
                <a:gd name="connsiteY4" fmla="*/ 311944 h 1457325"/>
                <a:gd name="connsiteX5" fmla="*/ 0 w 9117905"/>
                <a:gd name="connsiteY5" fmla="*/ 14288 h 1457325"/>
                <a:gd name="connsiteX0" fmla="*/ 0 w 9117905"/>
                <a:gd name="connsiteY0" fmla="*/ 14288 h 1457325"/>
                <a:gd name="connsiteX1" fmla="*/ 9117905 w 9117905"/>
                <a:gd name="connsiteY1" fmla="*/ 0 h 1457325"/>
                <a:gd name="connsiteX2" fmla="*/ 9117905 w 9117905"/>
                <a:gd name="connsiteY2" fmla="*/ 257175 h 1457325"/>
                <a:gd name="connsiteX3" fmla="*/ 6308030 w 9117905"/>
                <a:gd name="connsiteY3" fmla="*/ 1457325 h 1457325"/>
                <a:gd name="connsiteX4" fmla="*/ 2310 w 9117905"/>
                <a:gd name="connsiteY4" fmla="*/ 376237 h 1457325"/>
                <a:gd name="connsiteX5" fmla="*/ 0 w 9117905"/>
                <a:gd name="connsiteY5" fmla="*/ 14288 h 1457325"/>
                <a:gd name="connsiteX0" fmla="*/ 0 w 9117905"/>
                <a:gd name="connsiteY0" fmla="*/ 14288 h 1531144"/>
                <a:gd name="connsiteX1" fmla="*/ 9117905 w 9117905"/>
                <a:gd name="connsiteY1" fmla="*/ 0 h 1531144"/>
                <a:gd name="connsiteX2" fmla="*/ 9117905 w 9117905"/>
                <a:gd name="connsiteY2" fmla="*/ 257175 h 1531144"/>
                <a:gd name="connsiteX3" fmla="*/ 6308030 w 9117905"/>
                <a:gd name="connsiteY3" fmla="*/ 1531144 h 1531144"/>
                <a:gd name="connsiteX4" fmla="*/ 2310 w 9117905"/>
                <a:gd name="connsiteY4" fmla="*/ 376237 h 1531144"/>
                <a:gd name="connsiteX5" fmla="*/ 0 w 9117905"/>
                <a:gd name="connsiteY5" fmla="*/ 14288 h 1531144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17905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8994819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17905"/>
                <a:gd name="connsiteY0" fmla="*/ 14288 h 1450181"/>
                <a:gd name="connsiteX1" fmla="*/ 9117905 w 9117905"/>
                <a:gd name="connsiteY1" fmla="*/ 0 h 1450181"/>
                <a:gd name="connsiteX2" fmla="*/ 9106070 w 9117905"/>
                <a:gd name="connsiteY2" fmla="*/ 257175 h 1450181"/>
                <a:gd name="connsiteX3" fmla="*/ 6260689 w 9117905"/>
                <a:gd name="connsiteY3" fmla="*/ 1450181 h 1450181"/>
                <a:gd name="connsiteX4" fmla="*/ 2310 w 9117905"/>
                <a:gd name="connsiteY4" fmla="*/ 376237 h 1450181"/>
                <a:gd name="connsiteX5" fmla="*/ 0 w 9117905"/>
                <a:gd name="connsiteY5" fmla="*/ 14288 h 1450181"/>
                <a:gd name="connsiteX0" fmla="*/ 0 w 9106070"/>
                <a:gd name="connsiteY0" fmla="*/ 0 h 1435893"/>
                <a:gd name="connsiteX1" fmla="*/ 9013755 w 9106070"/>
                <a:gd name="connsiteY1" fmla="*/ 97630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2 h 1435895"/>
                <a:gd name="connsiteX1" fmla="*/ 9096602 w 9106070"/>
                <a:gd name="connsiteY1" fmla="*/ 0 h 1435895"/>
                <a:gd name="connsiteX2" fmla="*/ 9106070 w 9106070"/>
                <a:gd name="connsiteY2" fmla="*/ 242889 h 1435895"/>
                <a:gd name="connsiteX3" fmla="*/ 6260689 w 9106070"/>
                <a:gd name="connsiteY3" fmla="*/ 1435895 h 1435895"/>
                <a:gd name="connsiteX4" fmla="*/ 2310 w 9106070"/>
                <a:gd name="connsiteY4" fmla="*/ 361951 h 1435895"/>
                <a:gd name="connsiteX5" fmla="*/ 0 w 9106070"/>
                <a:gd name="connsiteY5" fmla="*/ 2 h 1435895"/>
                <a:gd name="connsiteX0" fmla="*/ 0 w 9106070"/>
                <a:gd name="connsiteY0" fmla="*/ 0 h 1435893"/>
                <a:gd name="connsiteX1" fmla="*/ 8973515 w 9106070"/>
                <a:gd name="connsiteY1" fmla="*/ 123823 h 1435893"/>
                <a:gd name="connsiteX2" fmla="*/ 9106070 w 9106070"/>
                <a:gd name="connsiteY2" fmla="*/ 242887 h 1435893"/>
                <a:gd name="connsiteX3" fmla="*/ 6260689 w 9106070"/>
                <a:gd name="connsiteY3" fmla="*/ 1435893 h 1435893"/>
                <a:gd name="connsiteX4" fmla="*/ 2310 w 9106070"/>
                <a:gd name="connsiteY4" fmla="*/ 361949 h 1435893"/>
                <a:gd name="connsiteX5" fmla="*/ 0 w 9106070"/>
                <a:gd name="connsiteY5" fmla="*/ 0 h 1435893"/>
                <a:gd name="connsiteX0" fmla="*/ 0 w 9106070"/>
                <a:gd name="connsiteY0" fmla="*/ 7145 h 1443038"/>
                <a:gd name="connsiteX1" fmla="*/ 9089499 w 9106070"/>
                <a:gd name="connsiteY1" fmla="*/ 0 h 1443038"/>
                <a:gd name="connsiteX2" fmla="*/ 9106070 w 9106070"/>
                <a:gd name="connsiteY2" fmla="*/ 250032 h 1443038"/>
                <a:gd name="connsiteX3" fmla="*/ 6260689 w 9106070"/>
                <a:gd name="connsiteY3" fmla="*/ 1443038 h 1443038"/>
                <a:gd name="connsiteX4" fmla="*/ 2310 w 9106070"/>
                <a:gd name="connsiteY4" fmla="*/ 369094 h 1443038"/>
                <a:gd name="connsiteX5" fmla="*/ 0 w 9106070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23808 w 9089499"/>
                <a:gd name="connsiteY2" fmla="*/ 197644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4767 w 9089499"/>
                <a:gd name="connsiteY2" fmla="*/ 247650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8982984 w 9089499"/>
                <a:gd name="connsiteY2" fmla="*/ 202406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2310 w 9089499"/>
                <a:gd name="connsiteY4" fmla="*/ 369094 h 1443038"/>
                <a:gd name="connsiteX5" fmla="*/ 0 w 9089499"/>
                <a:gd name="connsiteY5" fmla="*/ 7145 h 1443038"/>
                <a:gd name="connsiteX0" fmla="*/ 0 w 9089499"/>
                <a:gd name="connsiteY0" fmla="*/ 7145 h 1443038"/>
                <a:gd name="connsiteX1" fmla="*/ 9089499 w 9089499"/>
                <a:gd name="connsiteY1" fmla="*/ 0 h 1443038"/>
                <a:gd name="connsiteX2" fmla="*/ 9087134 w 9089499"/>
                <a:gd name="connsiteY2" fmla="*/ 254793 h 1443038"/>
                <a:gd name="connsiteX3" fmla="*/ 6260689 w 9089499"/>
                <a:gd name="connsiteY3" fmla="*/ 1443038 h 1443038"/>
                <a:gd name="connsiteX4" fmla="*/ 130131 w 9089499"/>
                <a:gd name="connsiteY4" fmla="*/ 266700 h 1443038"/>
                <a:gd name="connsiteX5" fmla="*/ 0 w 9089499"/>
                <a:gd name="connsiteY5" fmla="*/ 7145 h 1443038"/>
                <a:gd name="connsiteX0" fmla="*/ 57 w 9089556"/>
                <a:gd name="connsiteY0" fmla="*/ 7145 h 1443038"/>
                <a:gd name="connsiteX1" fmla="*/ 9089556 w 9089556"/>
                <a:gd name="connsiteY1" fmla="*/ 0 h 1443038"/>
                <a:gd name="connsiteX2" fmla="*/ 9087191 w 9089556"/>
                <a:gd name="connsiteY2" fmla="*/ 254793 h 1443038"/>
                <a:gd name="connsiteX3" fmla="*/ 6260746 w 9089556"/>
                <a:gd name="connsiteY3" fmla="*/ 1443038 h 1443038"/>
                <a:gd name="connsiteX4" fmla="*/ 0 w 9089556"/>
                <a:gd name="connsiteY4" fmla="*/ 366713 h 1443038"/>
                <a:gd name="connsiteX5" fmla="*/ 57 w 9089556"/>
                <a:gd name="connsiteY5" fmla="*/ 7145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9556" h="1443038">
                  <a:moveTo>
                    <a:pt x="57" y="7145"/>
                  </a:moveTo>
                  <a:lnTo>
                    <a:pt x="9089556" y="0"/>
                  </a:lnTo>
                  <a:cubicBezTo>
                    <a:pt x="9087979" y="82550"/>
                    <a:pt x="9088768" y="172243"/>
                    <a:pt x="9087191" y="254793"/>
                  </a:cubicBezTo>
                  <a:lnTo>
                    <a:pt x="6260746" y="1443038"/>
                  </a:lnTo>
                  <a:lnTo>
                    <a:pt x="0" y="366713"/>
                  </a:lnTo>
                  <a:lnTo>
                    <a:pt x="57" y="7145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alpha val="0"/>
                  </a:schemeClr>
                </a:gs>
                <a:gs pos="57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6000000" scaled="0"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endParaRPr lang="en-US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5545932"/>
              <a:ext cx="9146383" cy="1314449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33337 h 1214437"/>
                <a:gd name="connsiteX1" fmla="*/ 6305550 w 9134475"/>
                <a:gd name="connsiteY1" fmla="*/ 1100137 h 1214437"/>
                <a:gd name="connsiteX2" fmla="*/ 9044270 w 9134475"/>
                <a:gd name="connsiteY2" fmla="*/ 0 h 1214437"/>
                <a:gd name="connsiteX3" fmla="*/ 9134475 w 9134475"/>
                <a:gd name="connsiteY3" fmla="*/ 1214437 h 1214437"/>
                <a:gd name="connsiteX4" fmla="*/ 0 w 9134475"/>
                <a:gd name="connsiteY4" fmla="*/ 1214437 h 1214437"/>
                <a:gd name="connsiteX5" fmla="*/ 0 w 9134475"/>
                <a:gd name="connsiteY5" fmla="*/ 33337 h 1214437"/>
                <a:gd name="connsiteX0" fmla="*/ 0 w 9134475"/>
                <a:gd name="connsiteY0" fmla="*/ 130968 h 1312068"/>
                <a:gd name="connsiteX1" fmla="*/ 6305550 w 9134475"/>
                <a:gd name="connsiteY1" fmla="*/ 1197768 h 1312068"/>
                <a:gd name="connsiteX2" fmla="*/ 9113111 w 9134475"/>
                <a:gd name="connsiteY2" fmla="*/ 0 h 1312068"/>
                <a:gd name="connsiteX3" fmla="*/ 9134475 w 9134475"/>
                <a:gd name="connsiteY3" fmla="*/ 1312068 h 1312068"/>
                <a:gd name="connsiteX4" fmla="*/ 0 w 9134475"/>
                <a:gd name="connsiteY4" fmla="*/ 1312068 h 1312068"/>
                <a:gd name="connsiteX5" fmla="*/ 0 w 9134475"/>
                <a:gd name="connsiteY5" fmla="*/ 130968 h 1312068"/>
                <a:gd name="connsiteX0" fmla="*/ 0 w 9113111"/>
                <a:gd name="connsiteY0" fmla="*/ 130968 h 1312068"/>
                <a:gd name="connsiteX1" fmla="*/ 6305550 w 9113111"/>
                <a:gd name="connsiteY1" fmla="*/ 1197768 h 1312068"/>
                <a:gd name="connsiteX2" fmla="*/ 9113111 w 9113111"/>
                <a:gd name="connsiteY2" fmla="*/ 0 h 1312068"/>
                <a:gd name="connsiteX3" fmla="*/ 8958813 w 9113111"/>
                <a:gd name="connsiteY3" fmla="*/ 1009649 h 1312068"/>
                <a:gd name="connsiteX4" fmla="*/ 0 w 9113111"/>
                <a:gd name="connsiteY4" fmla="*/ 1312068 h 1312068"/>
                <a:gd name="connsiteX5" fmla="*/ 0 w 9113111"/>
                <a:gd name="connsiteY5" fmla="*/ 130968 h 1312068"/>
                <a:gd name="connsiteX0" fmla="*/ 0 w 9117860"/>
                <a:gd name="connsiteY0" fmla="*/ 130968 h 1314449"/>
                <a:gd name="connsiteX1" fmla="*/ 6305550 w 9117860"/>
                <a:gd name="connsiteY1" fmla="*/ 1197768 h 1314449"/>
                <a:gd name="connsiteX2" fmla="*/ 9113111 w 9117860"/>
                <a:gd name="connsiteY2" fmla="*/ 0 h 1314449"/>
                <a:gd name="connsiteX3" fmla="*/ 9117860 w 9117860"/>
                <a:gd name="connsiteY3" fmla="*/ 1314449 h 1314449"/>
                <a:gd name="connsiteX4" fmla="*/ 0 w 9117860"/>
                <a:gd name="connsiteY4" fmla="*/ 1312068 h 1314449"/>
                <a:gd name="connsiteX5" fmla="*/ 0 w 9117860"/>
                <a:gd name="connsiteY5" fmla="*/ 130968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7860" h="1314449">
                  <a:moveTo>
                    <a:pt x="0" y="130968"/>
                  </a:moveTo>
                  <a:lnTo>
                    <a:pt x="6305550" y="1197768"/>
                  </a:lnTo>
                  <a:lnTo>
                    <a:pt x="9113111" y="0"/>
                  </a:lnTo>
                  <a:lnTo>
                    <a:pt x="9117860" y="1314449"/>
                  </a:lnTo>
                  <a:lnTo>
                    <a:pt x="0" y="1312068"/>
                  </a:lnTo>
                  <a:lnTo>
                    <a:pt x="0" y="130968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0" y="5502670"/>
              <a:ext cx="9144066" cy="1271150"/>
            </a:xfrm>
            <a:custGeom>
              <a:avLst/>
              <a:gdLst>
                <a:gd name="connsiteX0" fmla="*/ 9331 w 9144000"/>
                <a:gd name="connsiteY0" fmla="*/ 111968 h 1278294"/>
                <a:gd name="connsiteX1" fmla="*/ 6288833 w 9144000"/>
                <a:gd name="connsiteY1" fmla="*/ 1194319 h 1278294"/>
                <a:gd name="connsiteX2" fmla="*/ 9144000 w 9144000"/>
                <a:gd name="connsiteY2" fmla="*/ 0 h 1278294"/>
                <a:gd name="connsiteX3" fmla="*/ 9144000 w 9144000"/>
                <a:gd name="connsiteY3" fmla="*/ 83976 h 1278294"/>
                <a:gd name="connsiteX4" fmla="*/ 6279502 w 9144000"/>
                <a:gd name="connsiteY4" fmla="*/ 1278294 h 1278294"/>
                <a:gd name="connsiteX5" fmla="*/ 0 w 9144000"/>
                <a:gd name="connsiteY5" fmla="*/ 195943 h 1278294"/>
                <a:gd name="connsiteX6" fmla="*/ 9331 w 9144000"/>
                <a:gd name="connsiteY6" fmla="*/ 111968 h 1278294"/>
                <a:gd name="connsiteX0" fmla="*/ 0 w 9134669"/>
                <a:gd name="connsiteY0" fmla="*/ 111968 h 1278294"/>
                <a:gd name="connsiteX1" fmla="*/ 6279502 w 9134669"/>
                <a:gd name="connsiteY1" fmla="*/ 1194319 h 1278294"/>
                <a:gd name="connsiteX2" fmla="*/ 9134669 w 9134669"/>
                <a:gd name="connsiteY2" fmla="*/ 0 h 1278294"/>
                <a:gd name="connsiteX3" fmla="*/ 9134669 w 9134669"/>
                <a:gd name="connsiteY3" fmla="*/ 83976 h 1278294"/>
                <a:gd name="connsiteX4" fmla="*/ 6270171 w 9134669"/>
                <a:gd name="connsiteY4" fmla="*/ 1278294 h 1278294"/>
                <a:gd name="connsiteX5" fmla="*/ 171644 w 9134669"/>
                <a:gd name="connsiteY5" fmla="*/ 388824 h 1278294"/>
                <a:gd name="connsiteX6" fmla="*/ 0 w 9134669"/>
                <a:gd name="connsiteY6" fmla="*/ 111968 h 1278294"/>
                <a:gd name="connsiteX0" fmla="*/ 0 w 9134669"/>
                <a:gd name="connsiteY0" fmla="*/ 111968 h 1278294"/>
                <a:gd name="connsiteX1" fmla="*/ 6279502 w 9134669"/>
                <a:gd name="connsiteY1" fmla="*/ 1194319 h 1278294"/>
                <a:gd name="connsiteX2" fmla="*/ 9134669 w 9134669"/>
                <a:gd name="connsiteY2" fmla="*/ 0 h 1278294"/>
                <a:gd name="connsiteX3" fmla="*/ 9134669 w 9134669"/>
                <a:gd name="connsiteY3" fmla="*/ 83976 h 1278294"/>
                <a:gd name="connsiteX4" fmla="*/ 6270171 w 9134669"/>
                <a:gd name="connsiteY4" fmla="*/ 1278294 h 1278294"/>
                <a:gd name="connsiteX5" fmla="*/ 194 w 9134669"/>
                <a:gd name="connsiteY5" fmla="*/ 195943 h 1278294"/>
                <a:gd name="connsiteX6" fmla="*/ 0 w 9134669"/>
                <a:gd name="connsiteY6" fmla="*/ 111968 h 1278294"/>
                <a:gd name="connsiteX0" fmla="*/ 49877 w 9134540"/>
                <a:gd name="connsiteY0" fmla="*/ 42912 h 1278294"/>
                <a:gd name="connsiteX1" fmla="*/ 6279373 w 9134540"/>
                <a:gd name="connsiteY1" fmla="*/ 1194319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49877 w 9134540"/>
                <a:gd name="connsiteY6" fmla="*/ 42912 h 1278294"/>
                <a:gd name="connsiteX0" fmla="*/ 2252 w 9134540"/>
                <a:gd name="connsiteY0" fmla="*/ 116731 h 1278294"/>
                <a:gd name="connsiteX1" fmla="*/ 6279373 w 9134540"/>
                <a:gd name="connsiteY1" fmla="*/ 1194319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78294"/>
                <a:gd name="connsiteX1" fmla="*/ 6279373 w 9134540"/>
                <a:gd name="connsiteY1" fmla="*/ 1234801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78294"/>
                <a:gd name="connsiteX1" fmla="*/ 6307948 w 9134540"/>
                <a:gd name="connsiteY1" fmla="*/ 1189558 h 1278294"/>
                <a:gd name="connsiteX2" fmla="*/ 9134540 w 9134540"/>
                <a:gd name="connsiteY2" fmla="*/ 0 h 1278294"/>
                <a:gd name="connsiteX3" fmla="*/ 9134540 w 9134540"/>
                <a:gd name="connsiteY3" fmla="*/ 83976 h 1278294"/>
                <a:gd name="connsiteX4" fmla="*/ 6270042 w 9134540"/>
                <a:gd name="connsiteY4" fmla="*/ 1278294 h 1278294"/>
                <a:gd name="connsiteX5" fmla="*/ 65 w 9134540"/>
                <a:gd name="connsiteY5" fmla="*/ 195943 h 1278294"/>
                <a:gd name="connsiteX6" fmla="*/ 2252 w 9134540"/>
                <a:gd name="connsiteY6" fmla="*/ 116731 h 1278294"/>
                <a:gd name="connsiteX0" fmla="*/ 2252 w 9134540"/>
                <a:gd name="connsiteY0" fmla="*/ 116731 h 1228287"/>
                <a:gd name="connsiteX1" fmla="*/ 6307948 w 9134540"/>
                <a:gd name="connsiteY1" fmla="*/ 1189558 h 1228287"/>
                <a:gd name="connsiteX2" fmla="*/ 9134540 w 9134540"/>
                <a:gd name="connsiteY2" fmla="*/ 0 h 1228287"/>
                <a:gd name="connsiteX3" fmla="*/ 9134540 w 9134540"/>
                <a:gd name="connsiteY3" fmla="*/ 83976 h 1228287"/>
                <a:gd name="connsiteX4" fmla="*/ 6270042 w 9134540"/>
                <a:gd name="connsiteY4" fmla="*/ 1228287 h 1228287"/>
                <a:gd name="connsiteX5" fmla="*/ 65 w 9134540"/>
                <a:gd name="connsiteY5" fmla="*/ 195943 h 1228287"/>
                <a:gd name="connsiteX6" fmla="*/ 2252 w 9134540"/>
                <a:gd name="connsiteY6" fmla="*/ 116731 h 1228287"/>
                <a:gd name="connsiteX0" fmla="*/ 2252 w 9134540"/>
                <a:gd name="connsiteY0" fmla="*/ 116731 h 1266387"/>
                <a:gd name="connsiteX1" fmla="*/ 6307948 w 9134540"/>
                <a:gd name="connsiteY1" fmla="*/ 1189558 h 1266387"/>
                <a:gd name="connsiteX2" fmla="*/ 9134540 w 9134540"/>
                <a:gd name="connsiteY2" fmla="*/ 0 h 1266387"/>
                <a:gd name="connsiteX3" fmla="*/ 9134540 w 9134540"/>
                <a:gd name="connsiteY3" fmla="*/ 83976 h 1266387"/>
                <a:gd name="connsiteX4" fmla="*/ 6315286 w 9134540"/>
                <a:gd name="connsiteY4" fmla="*/ 1266387 h 1266387"/>
                <a:gd name="connsiteX5" fmla="*/ 65 w 9134540"/>
                <a:gd name="connsiteY5" fmla="*/ 195943 h 1266387"/>
                <a:gd name="connsiteX6" fmla="*/ 2252 w 9134540"/>
                <a:gd name="connsiteY6" fmla="*/ 116731 h 1266387"/>
                <a:gd name="connsiteX0" fmla="*/ 2252 w 9134540"/>
                <a:gd name="connsiteY0" fmla="*/ 152450 h 1302106"/>
                <a:gd name="connsiteX1" fmla="*/ 6307948 w 9134540"/>
                <a:gd name="connsiteY1" fmla="*/ 1225277 h 1302106"/>
                <a:gd name="connsiteX2" fmla="*/ 8932134 w 9134540"/>
                <a:gd name="connsiteY2" fmla="*/ 0 h 1302106"/>
                <a:gd name="connsiteX3" fmla="*/ 9134540 w 9134540"/>
                <a:gd name="connsiteY3" fmla="*/ 119695 h 1302106"/>
                <a:gd name="connsiteX4" fmla="*/ 6315286 w 9134540"/>
                <a:gd name="connsiteY4" fmla="*/ 1302106 h 1302106"/>
                <a:gd name="connsiteX5" fmla="*/ 65 w 9134540"/>
                <a:gd name="connsiteY5" fmla="*/ 231662 h 1302106"/>
                <a:gd name="connsiteX6" fmla="*/ 2252 w 9134540"/>
                <a:gd name="connsiteY6" fmla="*/ 152450 h 1302106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134540 w 9144066"/>
                <a:gd name="connsiteY3" fmla="*/ 88739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051196 w 9144066"/>
                <a:gd name="connsiteY3" fmla="*/ 236376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  <a:gd name="connsiteX0" fmla="*/ 2252 w 9144066"/>
                <a:gd name="connsiteY0" fmla="*/ 121494 h 1271150"/>
                <a:gd name="connsiteX1" fmla="*/ 6307948 w 9144066"/>
                <a:gd name="connsiteY1" fmla="*/ 1194321 h 1271150"/>
                <a:gd name="connsiteX2" fmla="*/ 9144066 w 9144066"/>
                <a:gd name="connsiteY2" fmla="*/ 0 h 1271150"/>
                <a:gd name="connsiteX3" fmla="*/ 9141683 w 9144066"/>
                <a:gd name="connsiteY3" fmla="*/ 79214 h 1271150"/>
                <a:gd name="connsiteX4" fmla="*/ 6315286 w 9144066"/>
                <a:gd name="connsiteY4" fmla="*/ 1271150 h 1271150"/>
                <a:gd name="connsiteX5" fmla="*/ 65 w 9144066"/>
                <a:gd name="connsiteY5" fmla="*/ 200706 h 1271150"/>
                <a:gd name="connsiteX6" fmla="*/ 2252 w 9144066"/>
                <a:gd name="connsiteY6" fmla="*/ 121494 h 127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66" h="1271150">
                  <a:moveTo>
                    <a:pt x="2252" y="121494"/>
                  </a:moveTo>
                  <a:lnTo>
                    <a:pt x="6307948" y="1194321"/>
                  </a:lnTo>
                  <a:lnTo>
                    <a:pt x="9144066" y="0"/>
                  </a:lnTo>
                  <a:cubicBezTo>
                    <a:pt x="9143272" y="26405"/>
                    <a:pt x="9142477" y="52809"/>
                    <a:pt x="9141683" y="79214"/>
                  </a:cubicBezTo>
                  <a:lnTo>
                    <a:pt x="6315286" y="1271150"/>
                  </a:lnTo>
                  <a:lnTo>
                    <a:pt x="65" y="200706"/>
                  </a:lnTo>
                  <a:cubicBezTo>
                    <a:pt x="0" y="172714"/>
                    <a:pt x="2317" y="149486"/>
                    <a:pt x="2252" y="121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69574"/>
            <a:ext cx="9146381" cy="690464"/>
            <a:chOff x="0" y="5457825"/>
            <a:chExt cx="9146381" cy="1402214"/>
          </a:xfrm>
        </p:grpSpPr>
        <p:sp>
          <p:nvSpPr>
            <p:cNvPr id="10" name="Freeform 9"/>
            <p:cNvSpPr/>
            <p:nvPr/>
          </p:nvSpPr>
          <p:spPr>
            <a:xfrm>
              <a:off x="1807389" y="6148043"/>
              <a:ext cx="7338991" cy="711996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6334125 w 9144000"/>
                <a:gd name="connsiteY4" fmla="*/ 1457325 h 1581150"/>
                <a:gd name="connsiteX5" fmla="*/ 0 w 9144000"/>
                <a:gd name="connsiteY5" fmla="*/ 390525 h 1581150"/>
                <a:gd name="connsiteX6" fmla="*/ 9525 w 9144000"/>
                <a:gd name="connsiteY6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390525 h 1581150"/>
                <a:gd name="connsiteX5" fmla="*/ 9525 w 9144000"/>
                <a:gd name="connsiteY5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9525 w 9144000"/>
                <a:gd name="connsiteY5" fmla="*/ 9525 h 1581150"/>
                <a:gd name="connsiteX0" fmla="*/ 342207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342207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9134495 w 9144000"/>
                <a:gd name="connsiteY4" fmla="*/ 1572115 h 1581150"/>
                <a:gd name="connsiteX5" fmla="*/ 0 w 9144000"/>
                <a:gd name="connsiteY5" fmla="*/ 1571625 h 1581150"/>
                <a:gd name="connsiteX6" fmla="*/ 20 w 9144000"/>
                <a:gd name="connsiteY6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1581150 h 1581150"/>
                <a:gd name="connsiteX3" fmla="*/ 9134495 w 9144000"/>
                <a:gd name="connsiteY3" fmla="*/ 1572115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456601 h 713776"/>
                <a:gd name="connsiteX1" fmla="*/ 8611709 w 9144000"/>
                <a:gd name="connsiteY1" fmla="*/ 0 h 713776"/>
                <a:gd name="connsiteX2" fmla="*/ 9144000 w 9144000"/>
                <a:gd name="connsiteY2" fmla="*/ 713776 h 713776"/>
                <a:gd name="connsiteX3" fmla="*/ 9134495 w 9144000"/>
                <a:gd name="connsiteY3" fmla="*/ 704741 h 713776"/>
                <a:gd name="connsiteX4" fmla="*/ 0 w 9144000"/>
                <a:gd name="connsiteY4" fmla="*/ 704251 h 713776"/>
                <a:gd name="connsiteX5" fmla="*/ 20 w 9144000"/>
                <a:gd name="connsiteY5" fmla="*/ 456601 h 713776"/>
                <a:gd name="connsiteX0" fmla="*/ 20 w 9144000"/>
                <a:gd name="connsiteY0" fmla="*/ 818007 h 1075182"/>
                <a:gd name="connsiteX1" fmla="*/ 9124990 w 9144000"/>
                <a:gd name="connsiteY1" fmla="*/ 0 h 1075182"/>
                <a:gd name="connsiteX2" fmla="*/ 9144000 w 9144000"/>
                <a:gd name="connsiteY2" fmla="*/ 1075182 h 1075182"/>
                <a:gd name="connsiteX3" fmla="*/ 9134495 w 9144000"/>
                <a:gd name="connsiteY3" fmla="*/ 1066147 h 1075182"/>
                <a:gd name="connsiteX4" fmla="*/ 0 w 9144000"/>
                <a:gd name="connsiteY4" fmla="*/ 1065657 h 1075182"/>
                <a:gd name="connsiteX5" fmla="*/ 20 w 9144000"/>
                <a:gd name="connsiteY5" fmla="*/ 818007 h 1075182"/>
                <a:gd name="connsiteX0" fmla="*/ 20 w 9144000"/>
                <a:gd name="connsiteY0" fmla="*/ 176512 h 433687"/>
                <a:gd name="connsiteX1" fmla="*/ 8782802 w 9144000"/>
                <a:gd name="connsiteY1" fmla="*/ 0 h 433687"/>
                <a:gd name="connsiteX2" fmla="*/ 9144000 w 9144000"/>
                <a:gd name="connsiteY2" fmla="*/ 433687 h 433687"/>
                <a:gd name="connsiteX3" fmla="*/ 9134495 w 9144000"/>
                <a:gd name="connsiteY3" fmla="*/ 424652 h 433687"/>
                <a:gd name="connsiteX4" fmla="*/ 0 w 9144000"/>
                <a:gd name="connsiteY4" fmla="*/ 424162 h 433687"/>
                <a:gd name="connsiteX5" fmla="*/ 20 w 9144000"/>
                <a:gd name="connsiteY5" fmla="*/ 176512 h 433687"/>
                <a:gd name="connsiteX0" fmla="*/ 20 w 9144000"/>
                <a:gd name="connsiteY0" fmla="*/ 411426 h 668601"/>
                <a:gd name="connsiteX1" fmla="*/ 9124989 w 9144000"/>
                <a:gd name="connsiteY1" fmla="*/ 0 h 668601"/>
                <a:gd name="connsiteX2" fmla="*/ 9144000 w 9144000"/>
                <a:gd name="connsiteY2" fmla="*/ 668601 h 668601"/>
                <a:gd name="connsiteX3" fmla="*/ 9134495 w 9144000"/>
                <a:gd name="connsiteY3" fmla="*/ 659566 h 668601"/>
                <a:gd name="connsiteX4" fmla="*/ 0 w 9144000"/>
                <a:gd name="connsiteY4" fmla="*/ 659076 h 668601"/>
                <a:gd name="connsiteX5" fmla="*/ 20 w 9144000"/>
                <a:gd name="connsiteY5" fmla="*/ 411426 h 668601"/>
                <a:gd name="connsiteX0" fmla="*/ 20 w 9144000"/>
                <a:gd name="connsiteY0" fmla="*/ 998711 h 1081261"/>
                <a:gd name="connsiteX1" fmla="*/ 9124989 w 9144000"/>
                <a:gd name="connsiteY1" fmla="*/ 0 h 1081261"/>
                <a:gd name="connsiteX2" fmla="*/ 9144000 w 9144000"/>
                <a:gd name="connsiteY2" fmla="*/ 668601 h 1081261"/>
                <a:gd name="connsiteX3" fmla="*/ 9134495 w 9144000"/>
                <a:gd name="connsiteY3" fmla="*/ 659566 h 1081261"/>
                <a:gd name="connsiteX4" fmla="*/ 0 w 9144000"/>
                <a:gd name="connsiteY4" fmla="*/ 659076 h 1081261"/>
                <a:gd name="connsiteX5" fmla="*/ 20 w 9144000"/>
                <a:gd name="connsiteY5" fmla="*/ 998711 h 1081261"/>
                <a:gd name="connsiteX0" fmla="*/ 2243247 w 9144000"/>
                <a:gd name="connsiteY0" fmla="*/ 619235 h 701785"/>
                <a:gd name="connsiteX1" fmla="*/ 9124989 w 9144000"/>
                <a:gd name="connsiteY1" fmla="*/ 0 h 701785"/>
                <a:gd name="connsiteX2" fmla="*/ 9144000 w 9144000"/>
                <a:gd name="connsiteY2" fmla="*/ 668601 h 701785"/>
                <a:gd name="connsiteX3" fmla="*/ 9134495 w 9144000"/>
                <a:gd name="connsiteY3" fmla="*/ 659566 h 701785"/>
                <a:gd name="connsiteX4" fmla="*/ 0 w 9144000"/>
                <a:gd name="connsiteY4" fmla="*/ 659076 h 701785"/>
                <a:gd name="connsiteX5" fmla="*/ 2243247 w 9144000"/>
                <a:gd name="connsiteY5" fmla="*/ 619235 h 701785"/>
                <a:gd name="connsiteX0" fmla="*/ 7 w 6900760"/>
                <a:gd name="connsiteY0" fmla="*/ 619235 h 1354783"/>
                <a:gd name="connsiteX1" fmla="*/ 6881749 w 6900760"/>
                <a:gd name="connsiteY1" fmla="*/ 0 h 1354783"/>
                <a:gd name="connsiteX2" fmla="*/ 6900760 w 6900760"/>
                <a:gd name="connsiteY2" fmla="*/ 668601 h 1354783"/>
                <a:gd name="connsiteX3" fmla="*/ 6891255 w 6900760"/>
                <a:gd name="connsiteY3" fmla="*/ 659566 h 1354783"/>
                <a:gd name="connsiteX4" fmla="*/ 684361 w 6900760"/>
                <a:gd name="connsiteY4" fmla="*/ 1354783 h 1354783"/>
                <a:gd name="connsiteX5" fmla="*/ 7 w 6900760"/>
                <a:gd name="connsiteY5" fmla="*/ 619235 h 1354783"/>
                <a:gd name="connsiteX0" fmla="*/ 0 w 6900753"/>
                <a:gd name="connsiteY0" fmla="*/ 619235 h 668601"/>
                <a:gd name="connsiteX1" fmla="*/ 6881742 w 6900753"/>
                <a:gd name="connsiteY1" fmla="*/ 0 h 668601"/>
                <a:gd name="connsiteX2" fmla="*/ 6900753 w 6900753"/>
                <a:gd name="connsiteY2" fmla="*/ 668601 h 668601"/>
                <a:gd name="connsiteX3" fmla="*/ 6891248 w 6900753"/>
                <a:gd name="connsiteY3" fmla="*/ 659566 h 668601"/>
                <a:gd name="connsiteX4" fmla="*/ 0 w 6900753"/>
                <a:gd name="connsiteY4" fmla="*/ 619235 h 668601"/>
                <a:gd name="connsiteX0" fmla="*/ 0 w 6263905"/>
                <a:gd name="connsiteY0" fmla="*/ 1197485 h 1197485"/>
                <a:gd name="connsiteX1" fmla="*/ 6244894 w 6263905"/>
                <a:gd name="connsiteY1" fmla="*/ 0 h 1197485"/>
                <a:gd name="connsiteX2" fmla="*/ 6263905 w 6263905"/>
                <a:gd name="connsiteY2" fmla="*/ 668601 h 1197485"/>
                <a:gd name="connsiteX3" fmla="*/ 6254400 w 6263905"/>
                <a:gd name="connsiteY3" fmla="*/ 659566 h 1197485"/>
                <a:gd name="connsiteX4" fmla="*/ 0 w 6263905"/>
                <a:gd name="connsiteY4" fmla="*/ 1197485 h 1197485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7309477 w 7318982"/>
                <a:gd name="connsiteY3" fmla="*/ 659566 h 673446"/>
                <a:gd name="connsiteX4" fmla="*/ 0 w 7318982"/>
                <a:gd name="connsiteY4" fmla="*/ 673446 h 673446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0 w 7318982"/>
                <a:gd name="connsiteY3" fmla="*/ 673446 h 673446"/>
                <a:gd name="connsiteX0" fmla="*/ 0 w 7318982"/>
                <a:gd name="connsiteY0" fmla="*/ 526624 h 526624"/>
                <a:gd name="connsiteX1" fmla="*/ 7166898 w 7318982"/>
                <a:gd name="connsiteY1" fmla="*/ 0 h 526624"/>
                <a:gd name="connsiteX2" fmla="*/ 7318982 w 7318982"/>
                <a:gd name="connsiteY2" fmla="*/ 521779 h 526624"/>
                <a:gd name="connsiteX3" fmla="*/ 0 w 7318982"/>
                <a:gd name="connsiteY3" fmla="*/ 526624 h 526624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318982 w 7323733"/>
                <a:gd name="connsiteY2" fmla="*/ 668600 h 673445"/>
                <a:gd name="connsiteX3" fmla="*/ 0 w 7323733"/>
                <a:gd name="connsiteY3" fmla="*/ 673445 h 673445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145512 w 7323733"/>
                <a:gd name="connsiteY2" fmla="*/ 352371 h 673445"/>
                <a:gd name="connsiteX3" fmla="*/ 0 w 7323733"/>
                <a:gd name="connsiteY3" fmla="*/ 673445 h 673445"/>
                <a:gd name="connsiteX0" fmla="*/ 0 w 7323733"/>
                <a:gd name="connsiteY0" fmla="*/ 673445 h 675378"/>
                <a:gd name="connsiteX1" fmla="*/ 7323733 w 7323733"/>
                <a:gd name="connsiteY1" fmla="*/ 0 h 675378"/>
                <a:gd name="connsiteX2" fmla="*/ 7318982 w 7323733"/>
                <a:gd name="connsiteY2" fmla="*/ 675378 h 675378"/>
                <a:gd name="connsiteX3" fmla="*/ 0 w 7323733"/>
                <a:gd name="connsiteY3" fmla="*/ 673445 h 675378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202544 w 7323733"/>
                <a:gd name="connsiteY2" fmla="*/ 490158 h 673445"/>
                <a:gd name="connsiteX3" fmla="*/ 0 w 7323733"/>
                <a:gd name="connsiteY3" fmla="*/ 673445 h 673445"/>
                <a:gd name="connsiteX0" fmla="*/ 0 w 7323733"/>
                <a:gd name="connsiteY0" fmla="*/ 673445 h 675379"/>
                <a:gd name="connsiteX1" fmla="*/ 7323733 w 7323733"/>
                <a:gd name="connsiteY1" fmla="*/ 0 h 675379"/>
                <a:gd name="connsiteX2" fmla="*/ 7321359 w 7323733"/>
                <a:gd name="connsiteY2" fmla="*/ 675379 h 675379"/>
                <a:gd name="connsiteX3" fmla="*/ 0 w 7323733"/>
                <a:gd name="connsiteY3" fmla="*/ 673445 h 6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733" h="675379">
                  <a:moveTo>
                    <a:pt x="0" y="673445"/>
                  </a:moveTo>
                  <a:lnTo>
                    <a:pt x="7323733" y="0"/>
                  </a:lnTo>
                  <a:cubicBezTo>
                    <a:pt x="7322149" y="222867"/>
                    <a:pt x="7322943" y="452512"/>
                    <a:pt x="7321359" y="675379"/>
                  </a:cubicBezTo>
                  <a:lnTo>
                    <a:pt x="0" y="673445"/>
                  </a:lnTo>
                  <a:close/>
                </a:path>
              </a:pathLst>
            </a:custGeom>
            <a:gradFill>
              <a:gsLst>
                <a:gs pos="28000">
                  <a:schemeClr val="accent1"/>
                </a:gs>
                <a:gs pos="40000">
                  <a:schemeClr val="accent1">
                    <a:lumMod val="40000"/>
                    <a:lumOff val="60000"/>
                  </a:schemeClr>
                </a:gs>
                <a:gs pos="48000">
                  <a:schemeClr val="accent1"/>
                </a:gs>
              </a:gsLst>
              <a:lin ang="15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5457825"/>
              <a:ext cx="7239000" cy="140017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1823096 w 7415827"/>
                <a:gd name="connsiteY2" fmla="*/ 1571625 h 1571625"/>
                <a:gd name="connsiteX3" fmla="*/ 0 w 7415827"/>
                <a:gd name="connsiteY3" fmla="*/ 1571625 h 1571625"/>
                <a:gd name="connsiteX4" fmla="*/ 0 w 7415827"/>
                <a:gd name="connsiteY4" fmla="*/ 0 h 1571625"/>
                <a:gd name="connsiteX0" fmla="*/ 0 w 7216426"/>
                <a:gd name="connsiteY0" fmla="*/ 0 h 1571625"/>
                <a:gd name="connsiteX1" fmla="*/ 7216426 w 7216426"/>
                <a:gd name="connsiteY1" fmla="*/ 1038225 h 1571625"/>
                <a:gd name="connsiteX2" fmla="*/ 1823096 w 7216426"/>
                <a:gd name="connsiteY2" fmla="*/ 1571625 h 1571625"/>
                <a:gd name="connsiteX3" fmla="*/ 0 w 7216426"/>
                <a:gd name="connsiteY3" fmla="*/ 1571625 h 1571625"/>
                <a:gd name="connsiteX4" fmla="*/ 0 w 7216426"/>
                <a:gd name="connsiteY4" fmla="*/ 0 h 1571625"/>
                <a:gd name="connsiteX0" fmla="*/ 0 w 7216426"/>
                <a:gd name="connsiteY0" fmla="*/ 0 h 914400"/>
                <a:gd name="connsiteX1" fmla="*/ 7216426 w 7216426"/>
                <a:gd name="connsiteY1" fmla="*/ 381000 h 914400"/>
                <a:gd name="connsiteX2" fmla="*/ 1823096 w 7216426"/>
                <a:gd name="connsiteY2" fmla="*/ 914400 h 914400"/>
                <a:gd name="connsiteX3" fmla="*/ 0 w 7216426"/>
                <a:gd name="connsiteY3" fmla="*/ 914400 h 914400"/>
                <a:gd name="connsiteX4" fmla="*/ 0 w 7216426"/>
                <a:gd name="connsiteY4" fmla="*/ 0 h 914400"/>
                <a:gd name="connsiteX0" fmla="*/ 0 w 7216426"/>
                <a:gd name="connsiteY0" fmla="*/ 0 h 1400175"/>
                <a:gd name="connsiteX1" fmla="*/ 7216426 w 7216426"/>
                <a:gd name="connsiteY1" fmla="*/ 866775 h 1400175"/>
                <a:gd name="connsiteX2" fmla="*/ 1823096 w 7216426"/>
                <a:gd name="connsiteY2" fmla="*/ 1400175 h 1400175"/>
                <a:gd name="connsiteX3" fmla="*/ 0 w 7216426"/>
                <a:gd name="connsiteY3" fmla="*/ 1400175 h 1400175"/>
                <a:gd name="connsiteX4" fmla="*/ 0 w 7216426"/>
                <a:gd name="connsiteY4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6426" h="1400175">
                  <a:moveTo>
                    <a:pt x="0" y="0"/>
                  </a:moveTo>
                  <a:lnTo>
                    <a:pt x="7216426" y="866775"/>
                  </a:lnTo>
                  <a:lnTo>
                    <a:pt x="1823096" y="1400175"/>
                  </a:lnTo>
                  <a:lnTo>
                    <a:pt x="0" y="1400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2000">
                  <a:schemeClr val="accent3">
                    <a:lumMod val="40000"/>
                    <a:lumOff val="60000"/>
                  </a:schemeClr>
                </a:gs>
                <a:gs pos="66000">
                  <a:schemeClr val="accent3"/>
                </a:gs>
              </a:gsLst>
              <a:lin ang="166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80725" y="6116507"/>
              <a:ext cx="7465656" cy="741493"/>
            </a:xfrm>
            <a:custGeom>
              <a:avLst/>
              <a:gdLst>
                <a:gd name="connsiteX0" fmla="*/ 7408506 w 7408506"/>
                <a:gd name="connsiteY0" fmla="*/ 0 h 755780"/>
                <a:gd name="connsiteX1" fmla="*/ 0 w 7408506"/>
                <a:gd name="connsiteY1" fmla="*/ 755780 h 755780"/>
                <a:gd name="connsiteX2" fmla="*/ 662473 w 7408506"/>
                <a:gd name="connsiteY2" fmla="*/ 755780 h 755780"/>
                <a:gd name="connsiteX3" fmla="*/ 7408506 w 7408506"/>
                <a:gd name="connsiteY3" fmla="*/ 74645 h 755780"/>
                <a:gd name="connsiteX4" fmla="*/ 7408506 w 7408506"/>
                <a:gd name="connsiteY4" fmla="*/ 0 h 755780"/>
                <a:gd name="connsiteX0" fmla="*/ 6958449 w 6958449"/>
                <a:gd name="connsiteY0" fmla="*/ 0 h 755780"/>
                <a:gd name="connsiteX1" fmla="*/ 0 w 6958449"/>
                <a:gd name="connsiteY1" fmla="*/ 712918 h 755780"/>
                <a:gd name="connsiteX2" fmla="*/ 212416 w 6958449"/>
                <a:gd name="connsiteY2" fmla="*/ 755780 h 755780"/>
                <a:gd name="connsiteX3" fmla="*/ 6958449 w 6958449"/>
                <a:gd name="connsiteY3" fmla="*/ 74645 h 755780"/>
                <a:gd name="connsiteX4" fmla="*/ 6958449 w 6958449"/>
                <a:gd name="connsiteY4" fmla="*/ 0 h 755780"/>
                <a:gd name="connsiteX0" fmla="*/ 6958449 w 6958449"/>
                <a:gd name="connsiteY0" fmla="*/ 0 h 712918"/>
                <a:gd name="connsiteX1" fmla="*/ 0 w 6958449"/>
                <a:gd name="connsiteY1" fmla="*/ 712918 h 712918"/>
                <a:gd name="connsiteX2" fmla="*/ 302903 w 6958449"/>
                <a:gd name="connsiteY2" fmla="*/ 705774 h 712918"/>
                <a:gd name="connsiteX3" fmla="*/ 6958449 w 6958449"/>
                <a:gd name="connsiteY3" fmla="*/ 74645 h 712918"/>
                <a:gd name="connsiteX4" fmla="*/ 6958449 w 6958449"/>
                <a:gd name="connsiteY4" fmla="*/ 0 h 712918"/>
                <a:gd name="connsiteX0" fmla="*/ 6958449 w 6958449"/>
                <a:gd name="connsiteY0" fmla="*/ 0 h 741492"/>
                <a:gd name="connsiteX1" fmla="*/ 0 w 6958449"/>
                <a:gd name="connsiteY1" fmla="*/ 712918 h 741492"/>
                <a:gd name="connsiteX2" fmla="*/ 248134 w 6958449"/>
                <a:gd name="connsiteY2" fmla="*/ 741492 h 741492"/>
                <a:gd name="connsiteX3" fmla="*/ 6958449 w 6958449"/>
                <a:gd name="connsiteY3" fmla="*/ 74645 h 741492"/>
                <a:gd name="connsiteX4" fmla="*/ 6958449 w 6958449"/>
                <a:gd name="connsiteY4" fmla="*/ 0 h 741492"/>
                <a:gd name="connsiteX0" fmla="*/ 7465656 w 7465656"/>
                <a:gd name="connsiteY0" fmla="*/ 0 h 741493"/>
                <a:gd name="connsiteX1" fmla="*/ 0 w 7465656"/>
                <a:gd name="connsiteY1" fmla="*/ 741493 h 741493"/>
                <a:gd name="connsiteX2" fmla="*/ 755341 w 7465656"/>
                <a:gd name="connsiteY2" fmla="*/ 741492 h 741493"/>
                <a:gd name="connsiteX3" fmla="*/ 7465656 w 7465656"/>
                <a:gd name="connsiteY3" fmla="*/ 74645 h 741493"/>
                <a:gd name="connsiteX4" fmla="*/ 7465656 w 7465656"/>
                <a:gd name="connsiteY4" fmla="*/ 0 h 74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5656" h="741493">
                  <a:moveTo>
                    <a:pt x="7465656" y="0"/>
                  </a:moveTo>
                  <a:lnTo>
                    <a:pt x="0" y="741493"/>
                  </a:lnTo>
                  <a:lnTo>
                    <a:pt x="755341" y="741492"/>
                  </a:lnTo>
                  <a:lnTo>
                    <a:pt x="7465656" y="74645"/>
                  </a:lnTo>
                  <a:lnTo>
                    <a:pt x="7465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0BA7-D226-495B-A757-16573781865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7B3-A496-48C5-90EA-D2B773E5BCE2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7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C44-A7C5-4024-96B9-BFCE4F9BCBA9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9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3F5-156F-4097-AF26-62027132F16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5FED-1C11-4910-9778-9212D1BF06B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4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E1E9-1003-4AC7-AD78-302766C89DF0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5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7FF642-8FB2-435C-9871-0CA5D884E32B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CEBB-5EF9-4B6E-A21B-96E2D86E10CA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46DB-B1C9-4BAB-9FA2-E8F62AA8F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7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frm=1&amp;source=images&amp;cd=&amp;cad=rja&amp;uact=8&amp;ved=0CAcQjRw&amp;url=http://www.nmcfamilyresourcecenter.com/&amp;ei=rKTGVILWNoa9ggTLxIH4Bg&amp;psig=AFQjCNEDyf0Euhl1L111XXX54glvbEDCmg&amp;ust=142239082661047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ssouri Medicaid | Orthotics &amp; Prosthetics La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b="13800"/>
          <a:stretch/>
        </p:blipFill>
        <p:spPr bwMode="auto">
          <a:xfrm>
            <a:off x="6400800" y="210272"/>
            <a:ext cx="2209800" cy="10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mcfamilyresourcecenter.com/images/ds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891"/>
            <a:ext cx="1981200" cy="5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1600201"/>
            <a:ext cx="8534400" cy="2438399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>MO HealthNet Oversight Committee Meeting</a:t>
            </a:r>
            <a:br>
              <a:rPr lang="en-US" sz="4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5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5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5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May 25, 2023</a:t>
            </a:r>
            <a:endParaRPr lang="en-US" sz="4000" b="1" i="1" cap="smal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PHE Unwind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01875"/>
            <a:ext cx="701040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April 1, 2023, Missouri </a:t>
            </a:r>
            <a:r>
              <a:rPr lang="en-US" sz="1700" dirty="0"/>
              <a:t>started the </a:t>
            </a:r>
            <a:r>
              <a:rPr lang="en-US" sz="1700" dirty="0" smtClean="0"/>
              <a:t>exparte process </a:t>
            </a:r>
            <a:r>
              <a:rPr lang="en-US" sz="1700" dirty="0"/>
              <a:t>for individuals with an annual renewal date </a:t>
            </a:r>
            <a:r>
              <a:rPr lang="en-US" sz="1700" dirty="0" smtClean="0"/>
              <a:t>of June</a:t>
            </a:r>
          </a:p>
          <a:p>
            <a:r>
              <a:rPr lang="en-US" sz="1700" dirty="0" smtClean="0"/>
              <a:t>5-6-2023 pre-populated MAGI and annual renewal forms for Non-MAGI were mailed to individuals. </a:t>
            </a:r>
          </a:p>
          <a:p>
            <a:r>
              <a:rPr lang="en-US" sz="1700" dirty="0" smtClean="0"/>
              <a:t>Annual renewals will be completed as they are returned </a:t>
            </a:r>
          </a:p>
          <a:p>
            <a:r>
              <a:rPr lang="en-US" sz="1700" dirty="0" smtClean="0"/>
              <a:t>Adverse Actions will be sent 10 days before the end of June to individuals who have not returned the annual renewal form or requested information</a:t>
            </a:r>
          </a:p>
          <a:p>
            <a:r>
              <a:rPr lang="en-US" sz="1700" dirty="0" smtClean="0"/>
              <a:t>Individuals will close in the batch process on Friday June 30</a:t>
            </a:r>
            <a:r>
              <a:rPr lang="en-US" sz="1700" baseline="30000" dirty="0" smtClean="0"/>
              <a:t>th</a:t>
            </a:r>
            <a:r>
              <a:rPr lang="en-US" sz="1700" dirty="0"/>
              <a:t> </a:t>
            </a:r>
            <a:r>
              <a:rPr lang="en-US" sz="1700" dirty="0" smtClean="0"/>
              <a:t>if the annual renewal form or requested information has not been returned</a:t>
            </a:r>
          </a:p>
          <a:p>
            <a:r>
              <a:rPr lang="en-US" sz="1700" dirty="0" smtClean="0"/>
              <a:t>Individuals closing for failure to return the annual renewal form or requested information will have 90 days to return the form for consideration without having to re-apply.  After 90 days a new application is required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6400" dirty="0" smtClean="0"/>
          </a:p>
          <a:p>
            <a:endParaRPr lang="en-US" sz="6400" dirty="0" smtClean="0"/>
          </a:p>
        </p:txBody>
      </p:sp>
      <p:pic>
        <p:nvPicPr>
          <p:cNvPr id="4" name="Picture 3" descr="Graphic1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85800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7650" y="1439805"/>
            <a:ext cx="8695459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47244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  <a:t>CHIEF TRANSFORMATION OFFICER UPDATE</a:t>
            </a: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US" sz="4000" b="1" i="1" cap="small" dirty="0">
              <a:solidFill>
                <a:schemeClr val="accent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5344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Transformation of Rural Community Health (</a:t>
            </a:r>
            <a:r>
              <a:rPr lang="en-US" sz="4000" b="1" cap="none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ToRCH</a:t>
            </a:r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)</a:t>
            </a:r>
            <a:r>
              <a:rPr lang="en-US" sz="44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44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a pilot project under development</a:t>
            </a:r>
            <a:b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pending CMS approval</a:t>
            </a:r>
            <a:b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endParaRPr lang="en-US" sz="2000" b="1" i="1" cap="smal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410" y="304800"/>
            <a:ext cx="7886700" cy="8803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ToRCH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32F41-498A-488E-A561-B91542A8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860"/>
            <a:ext cx="8398705" cy="3372540"/>
          </a:xfrm>
        </p:spPr>
        <p:txBody>
          <a:bodyPr>
            <a:normAutofit/>
          </a:bodyPr>
          <a:lstStyle/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Decision Item was approved for the SFY 2024 budget</a:t>
            </a:r>
          </a:p>
          <a:p>
            <a:pPr indent="-342900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14 rural hospitals submitted a Letter of Intent (11 remain interested)</a:t>
            </a:r>
          </a:p>
          <a:p>
            <a:pPr lvl="1" indent="-342900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have received 1-on-1 technical assistance from MO HealthNet</a:t>
            </a:r>
          </a:p>
          <a:p>
            <a:pPr indent="-342900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Information Exchange – procurement pending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Applications due May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5344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NICU Payment Restructure</a:t>
            </a:r>
            <a: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endParaRPr lang="en-US" sz="2000" b="1" i="1" cap="smal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12661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NICU payments increased in May 2017 (statewide managed care)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$187K (Pre 2017) to $300K per NICU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98" y="511672"/>
            <a:ext cx="4035902" cy="591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757525"/>
            <a:ext cx="6395258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00" y="757525"/>
            <a:ext cx="3743268" cy="229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103035"/>
            <a:ext cx="190211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534400" cy="1981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cs typeface="Calibri" panose="020F0502020204030204" pitchFamily="34" charset="0"/>
              </a:rPr>
              <a:t>Managed care update</a:t>
            </a:r>
            <a:br>
              <a:rPr lang="en-US" sz="4000" b="1" dirty="0" smtClean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US" sz="4000" b="1" dirty="0">
              <a:solidFill>
                <a:schemeClr val="accent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097"/>
            <a:ext cx="2743200" cy="61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097"/>
            <a:ext cx="2362200" cy="8028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1143001"/>
            <a:ext cx="8534400" cy="30480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>MO HealthNet </a:t>
            </a:r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Budget </a:t>
            </a:r>
            <a:r>
              <a:rPr lang="en-US" sz="4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>Request</a:t>
            </a:r>
            <a:r>
              <a:rPr lang="en-US" sz="44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44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1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1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1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10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8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>State Fiscal Year (SFY) </a:t>
            </a:r>
            <a:r>
              <a:rPr lang="en-US" sz="28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2024</a:t>
            </a:r>
            <a: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32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32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May 25, 2023</a:t>
            </a:r>
            <a:endParaRPr lang="en-US" sz="2400" b="1" i="1" cap="smal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5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 HealthNet (MHD)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Supplemental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Truly Agreed and Finally Passed (TAFP)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State Fiscal Year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SFY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35052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to Governor’s Recommended Budget</a:t>
            </a:r>
          </a:p>
          <a:p>
            <a:pPr marL="68580" indent="0">
              <a:buNone/>
            </a:pPr>
            <a:endParaRPr lang="en-US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MHD Supplemental reduced by $48.5 million state share funds related to more current projections.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 MAPS increased authority fully funded.</a:t>
            </a:r>
          </a:p>
          <a:p>
            <a:pPr marL="6858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8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 HealthNet (MHD)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Truly Agreed and Finally Passed (TAFP)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State Fiscal Year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SFY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1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to Governor’s Recommended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68580" indent="0">
              <a:buNone/>
            </a:pP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MHD Cost to Continue reduced by $81.2 million state share funds equivalent to 75% of the CTC after adjustments related to more current projections.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Pharmacy Specialty PMPM reduction of $3.2M GR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MMIS Provider Enrollment System reduction of $7M total ($1.75M GR)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other Governor’s Recommended items fully funded.</a:t>
            </a:r>
          </a:p>
          <a:p>
            <a:pPr marL="6858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64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68580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Agenda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May 25, 2023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55066"/>
              </p:ext>
            </p:extLst>
          </p:nvPr>
        </p:nvGraphicFramePr>
        <p:xfrm>
          <a:off x="457200" y="1219199"/>
          <a:ext cx="8229600" cy="48006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238867590"/>
                    </a:ext>
                  </a:extLst>
                </a:gridCol>
                <a:gridCol w="3728610">
                  <a:extLst>
                    <a:ext uri="{9D8B030D-6E8A-4147-A177-3AD203B41FA5}">
                      <a16:colId xmlns:a16="http://schemas.microsoft.com/office/drawing/2014/main" val="561549519"/>
                    </a:ext>
                  </a:extLst>
                </a:gridCol>
                <a:gridCol w="3281790">
                  <a:extLst>
                    <a:ext uri="{9D8B030D-6E8A-4147-A177-3AD203B41FA5}">
                      <a16:colId xmlns:a16="http://schemas.microsoft.com/office/drawing/2014/main" val="1332559441"/>
                    </a:ext>
                  </a:extLst>
                </a:gridCol>
              </a:tblGrid>
              <a:tr h="625836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1:00–</a:t>
                      </a:r>
                      <a:r>
                        <a:rPr lang="en-US" sz="1600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Welcome/Introductions/Minutes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  <a:tabLst>
                          <a:tab pos="348615" algn="l"/>
                        </a:tabLs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Approval</a:t>
                      </a:r>
                      <a:r>
                        <a:rPr lang="en-US" sz="1600" spc="-35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1600" spc="-15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spc="-15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</a:t>
                      </a:r>
                      <a:r>
                        <a:rPr lang="en-US" sz="1600" spc="-2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spc="-1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minutes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1115" algn="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</a:t>
                      </a:r>
                      <a:r>
                        <a:rPr lang="en-US" sz="1600" spc="-3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Nick</a:t>
                      </a:r>
                      <a:r>
                        <a:rPr lang="en-US" sz="1600" spc="-25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Pfannenstiel,</a:t>
                      </a:r>
                      <a:r>
                        <a:rPr lang="en-US" sz="1600" spc="-15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spc="-1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Chairman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6898543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1:15–1:30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Director’s</a:t>
                      </a:r>
                      <a:r>
                        <a:rPr lang="en-US" sz="1600" b="1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Jessie Dresner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12498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1:30–1:45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Operations Officer 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" algn="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Jessie Dresner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06383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1:45–2:30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Support Division 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Evans, FSD Director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00535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2:30–2:45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</a:t>
                      </a:r>
                      <a:r>
                        <a:rPr lang="en-US" sz="1600" b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Transformation</a:t>
                      </a:r>
                      <a:r>
                        <a:rPr lang="en-US" sz="1600" b="1" spc="-3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Officer</a:t>
                      </a:r>
                      <a:r>
                        <a:rPr lang="en-US" sz="1600" b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Justin Clutter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897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2:45–3:00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 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 Daskalakis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8540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3:00–3:15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Tony Brite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33419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3:15–3:30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Legislative 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" algn="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Ryan Conway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02092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3:30–3:45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0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" algn="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87199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348615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1165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348615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49794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348615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70214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0" marR="6667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348615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11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4467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772420" y="5257800"/>
            <a:ext cx="1599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en-US" b="1" u="sng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9, 2023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 HealthNet (MHD)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Truly Agreed and Finally Passed (TAFP)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State Fiscal Year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SFY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7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Items added by the General Assembly:</a:t>
            </a:r>
          </a:p>
          <a:p>
            <a:pPr marL="68580" indent="0">
              <a:buNone/>
            </a:pP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FQHC Women &amp; Minority Health Increase $3M total ($1.5M GR)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QRTP rates increase added an additional $11M total ($6.5M GR)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Nursing Facility Rate increase of $86.2M total ($26.5M GR)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Hospice Rate increase of $6.4M total ($2.2M GR)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FQHC Substance Abuse Prevention Network for $4.5M total ($2M GR)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Inpatient Psych Facility payments of $25M total ($8M GR)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Non-Medicaid related infrastructure payments for 10 healthcare facilities totaling $21.4M GR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53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</a:rPr>
              <a:t>legislative update</a:t>
            </a:r>
            <a:br>
              <a:rPr lang="en-US" sz="4000" b="1" dirty="0" smtClean="0">
                <a:solidFill>
                  <a:schemeClr val="accent3"/>
                </a:solidFill>
              </a:rPr>
            </a:b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Public comment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534400" cy="1676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b="1" u="sng" dirty="0" smtClean="0">
                <a:solidFill>
                  <a:schemeClr val="accent3"/>
                </a:solidFill>
              </a:rPr>
              <a:t>Next meeting</a:t>
            </a:r>
            <a:r>
              <a:rPr lang="en-US" sz="4000" dirty="0">
                <a:solidFill>
                  <a:schemeClr val="accent3"/>
                </a:solidFill>
              </a:rPr>
              <a:t/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> </a:t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b="1" dirty="0" smtClean="0">
                <a:solidFill>
                  <a:schemeClr val="accent3"/>
                </a:solidFill>
              </a:rPr>
              <a:t>A</a:t>
            </a:r>
            <a:r>
              <a:rPr lang="en-US" sz="4000" b="1" cap="none" dirty="0" smtClean="0">
                <a:solidFill>
                  <a:schemeClr val="accent3"/>
                </a:solidFill>
              </a:rPr>
              <a:t>ugust 9, 2023</a:t>
            </a:r>
            <a:endParaRPr lang="en-US" sz="4000" b="1" cap="non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19200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>Director/deputy director</a:t>
            </a:r>
            <a:br>
              <a:rPr lang="en-US" sz="4000" b="1" cap="small" dirty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000" b="1" cap="small" dirty="0" smtClean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>Update</a:t>
            </a:r>
          </a:p>
          <a:p>
            <a:pPr algn="ctr"/>
            <a:r>
              <a:rPr lang="en-US" sz="4000" b="1" cap="small" dirty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4000" b="1" cap="small" dirty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000" b="1" cap="small" dirty="0" err="1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>jessie</a:t>
            </a:r>
            <a:r>
              <a:rPr lang="en-US" sz="4000" b="1" cap="small" dirty="0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000" b="1" cap="small" dirty="0" err="1">
                <a:solidFill>
                  <a:srgbClr val="1B587C"/>
                </a:solidFill>
                <a:latin typeface="Century Gothic" panose="020B0502020202020204" pitchFamily="34" charset="0"/>
                <a:ea typeface="+mj-ea"/>
                <a:cs typeface="+mj-cs"/>
              </a:rPr>
              <a:t>dresner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13410" y="304800"/>
            <a:ext cx="7886700" cy="8803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B587C"/>
                </a:solidFill>
                <a:latin typeface="+mj-lt"/>
              </a:rPr>
              <a:t>Director/Deputy Director Update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A932F41-498A-488E-A561-B91542A8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8017705" cy="3048000"/>
          </a:xfrm>
        </p:spPr>
        <p:txBody>
          <a:bodyPr>
            <a:normAutofit/>
          </a:bodyPr>
          <a:lstStyle/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12-month post-partum State Plan Opportunity update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legislation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Health Home for Medically Complex Children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Building update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MHD CIO</a:t>
            </a:r>
          </a:p>
          <a:p>
            <a:pPr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Maternal Health efforts status update</a:t>
            </a:r>
          </a:p>
          <a:p>
            <a:pPr lvl="1"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6509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534400" cy="39624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  <a:t>FAMILY </a:t>
            </a: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>SUPPORT DIVISION </a:t>
            </a:r>
            <a: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  <a:t>UPDATE</a:t>
            </a:r>
            <a:br>
              <a:rPr lang="en-US" sz="4000" b="1" cap="none" dirty="0" smtClean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  <a:t/>
            </a:r>
            <a:br>
              <a:rPr lang="en-US" sz="4000" b="1" cap="none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US" sz="4000" b="1" i="1" cap="small" dirty="0">
              <a:solidFill>
                <a:schemeClr val="accent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27" y="1981200"/>
            <a:ext cx="6816379" cy="1488004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914400"/>
          </a:xfrm>
          <a:solidFill>
            <a:schemeClr val="tx2"/>
          </a:solidFill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Empower Missourians to live safe, healthy, and productive lives.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May 25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, 2023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"/>
            <a:ext cx="2819400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780247" cy="1855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584"/>
            <a:ext cx="2895600" cy="1906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3" y="4800600"/>
            <a:ext cx="2895601" cy="1929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91" y="4833220"/>
            <a:ext cx="3050140" cy="1859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90" y="4753441"/>
            <a:ext cx="2866678" cy="19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446" y="-152400"/>
            <a:ext cx="9845692" cy="76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686800" cy="6477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     FSD Charts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1040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4" name="Picture 3" descr="Graphic1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85800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6309" y="1439805"/>
            <a:ext cx="86868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46DB-B1C9-4BAB-9FA2-E8F62AA8F892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450" y="-823913"/>
            <a:ext cx="11010900" cy="850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1050" y="-671513"/>
            <a:ext cx="11010900" cy="8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     Update on Technology Projects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59130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Technology Centralized Mail </a:t>
            </a:r>
          </a:p>
          <a:p>
            <a:r>
              <a:rPr lang="en-US" sz="1600" dirty="0" smtClean="0"/>
              <a:t>New Citizen Portal </a:t>
            </a:r>
          </a:p>
          <a:p>
            <a:r>
              <a:rPr lang="en-US" sz="1600" dirty="0" smtClean="0"/>
              <a:t>Appointment Scheduler </a:t>
            </a:r>
          </a:p>
          <a:p>
            <a:r>
              <a:rPr lang="en-US" sz="1600" dirty="0" smtClean="0"/>
              <a:t>Insights Engine (Electronic Data Services) </a:t>
            </a:r>
          </a:p>
          <a:p>
            <a:r>
              <a:rPr lang="en-US" sz="1600" dirty="0" smtClean="0"/>
              <a:t>Document Recognition  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4" name="Picture 3" descr="Graphic1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85800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390153"/>
            <a:ext cx="86868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99604</TotalTime>
  <Words>779</Words>
  <Application>Microsoft Office PowerPoint</Application>
  <PresentationFormat>On-screen Show (4:3)</PresentationFormat>
  <Paragraphs>147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Palatino Linotype</vt:lpstr>
      <vt:lpstr>Symbol</vt:lpstr>
      <vt:lpstr>Times New Roman</vt:lpstr>
      <vt:lpstr>Wingdings</vt:lpstr>
      <vt:lpstr>Wingdings 3</vt:lpstr>
      <vt:lpstr>Urban Pop</vt:lpstr>
      <vt:lpstr>Office Theme</vt:lpstr>
      <vt:lpstr>MO HealthNet Oversight Committee Meeting     May 25, 2023</vt:lpstr>
      <vt:lpstr> Agenda May 25, 2023</vt:lpstr>
      <vt:lpstr>PowerPoint Presentation</vt:lpstr>
      <vt:lpstr>Director/Deputy Director Update</vt:lpstr>
      <vt:lpstr>FAMILY SUPPORT DIVISION UPDATE     </vt:lpstr>
      <vt:lpstr>PowerPoint Presentation</vt:lpstr>
      <vt:lpstr>PowerPoint Presentation</vt:lpstr>
      <vt:lpstr>     FSD Charts</vt:lpstr>
      <vt:lpstr>     Update on Technology Projects</vt:lpstr>
      <vt:lpstr>      PHE Unwind </vt:lpstr>
      <vt:lpstr>CHIEF TRANSFORMATION OFFICER UPDATE     </vt:lpstr>
      <vt:lpstr>Transformation of Rural Community Health (ToRCH) a pilot project under development pending CMS approval </vt:lpstr>
      <vt:lpstr>ToRCH</vt:lpstr>
      <vt:lpstr>NICU Payment Restructure   </vt:lpstr>
      <vt:lpstr>PowerPoint Presentation</vt:lpstr>
      <vt:lpstr>Managed care update  </vt:lpstr>
      <vt:lpstr>MO HealthNet Budget Request   State Fiscal Year (SFY) 2024  May 25, 2023</vt:lpstr>
      <vt:lpstr>PowerPoint Presentation</vt:lpstr>
      <vt:lpstr>PowerPoint Presentation</vt:lpstr>
      <vt:lpstr>PowerPoint Presentation</vt:lpstr>
      <vt:lpstr>legislative update </vt:lpstr>
      <vt:lpstr>Public comment</vt:lpstr>
      <vt:lpstr>             Next meeting   August 9, 2023</vt:lpstr>
    </vt:vector>
  </TitlesOfParts>
  <Company>Missouri 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Managed Care and Fee-For-Service</dc:title>
  <dc:creator>parkv1z</dc:creator>
  <cp:lastModifiedBy>Hager, Leann</cp:lastModifiedBy>
  <cp:revision>254</cp:revision>
  <cp:lastPrinted>2022-11-09T16:41:35Z</cp:lastPrinted>
  <dcterms:created xsi:type="dcterms:W3CDTF">2014-11-30T21:45:23Z</dcterms:created>
  <dcterms:modified xsi:type="dcterms:W3CDTF">2023-05-23T16:57:38Z</dcterms:modified>
</cp:coreProperties>
</file>