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4"/>
  </p:notesMasterIdLst>
  <p:handoutMasterIdLst>
    <p:handoutMasterId r:id="rId15"/>
  </p:handoutMasterIdLst>
  <p:sldIdLst>
    <p:sldId id="256" r:id="rId2"/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  <p:sldId id="371" r:id="rId11"/>
    <p:sldId id="372" r:id="rId12"/>
    <p:sldId id="373" r:id="rId13"/>
  </p:sldIdLst>
  <p:sldSz cx="9144000" cy="6858000" type="screen4x3"/>
  <p:notesSz cx="7010400" cy="923607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62" autoAdjust="0"/>
    <p:restoredTop sz="86475" autoAdjust="0"/>
  </p:normalViewPr>
  <p:slideViewPr>
    <p:cSldViewPr>
      <p:cViewPr varScale="1">
        <p:scale>
          <a:sx n="75" d="100"/>
          <a:sy n="75" d="100"/>
        </p:scale>
        <p:origin x="121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C380A1-C0A3-4E0A-83AC-0613DBA6B3D6}" type="doc">
      <dgm:prSet loTypeId="urn:microsoft.com/office/officeart/2005/8/layout/funnel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45788B-1821-4B42-A5A7-C5EB6B6A1890}">
      <dgm:prSet phldrT="[Text]"/>
      <dgm:spPr/>
      <dgm:t>
        <a:bodyPr/>
        <a:lstStyle/>
        <a:p>
          <a:r>
            <a:rPr lang="en-US" dirty="0"/>
            <a:t>EVV Vendor Data</a:t>
          </a:r>
        </a:p>
      </dgm:t>
    </dgm:pt>
    <dgm:pt modelId="{5F3F4916-4A32-4C14-A5BE-6229D7EA6A84}" type="parTrans" cxnId="{429CDA9D-5DF1-4108-BD1B-C87D74351309}">
      <dgm:prSet/>
      <dgm:spPr/>
      <dgm:t>
        <a:bodyPr/>
        <a:lstStyle/>
        <a:p>
          <a:endParaRPr lang="en-US"/>
        </a:p>
      </dgm:t>
    </dgm:pt>
    <dgm:pt modelId="{A76FCA87-E3FC-4ABF-B9F1-4B4DEFC579CD}" type="sibTrans" cxnId="{429CDA9D-5DF1-4108-BD1B-C87D74351309}">
      <dgm:prSet/>
      <dgm:spPr/>
      <dgm:t>
        <a:bodyPr/>
        <a:lstStyle/>
        <a:p>
          <a:endParaRPr lang="en-US"/>
        </a:p>
      </dgm:t>
    </dgm:pt>
    <dgm:pt modelId="{F97F2126-3832-4496-BB4F-BFAB3276006E}">
      <dgm:prSet phldrT="[Text]"/>
      <dgm:spPr/>
      <dgm:t>
        <a:bodyPr/>
        <a:lstStyle/>
        <a:p>
          <a:r>
            <a:rPr lang="en-US" dirty="0"/>
            <a:t>EVV Vendor Data</a:t>
          </a:r>
        </a:p>
      </dgm:t>
    </dgm:pt>
    <dgm:pt modelId="{CF475C8C-C2C9-4876-8B74-C3B40FD6CCF1}" type="parTrans" cxnId="{D79C89A8-8ED6-4108-95AF-7800D65CFFF0}">
      <dgm:prSet/>
      <dgm:spPr/>
      <dgm:t>
        <a:bodyPr/>
        <a:lstStyle/>
        <a:p>
          <a:endParaRPr lang="en-US"/>
        </a:p>
      </dgm:t>
    </dgm:pt>
    <dgm:pt modelId="{B266B346-39E6-4C1F-83C4-50787CF465AD}" type="sibTrans" cxnId="{D79C89A8-8ED6-4108-95AF-7800D65CFFF0}">
      <dgm:prSet/>
      <dgm:spPr/>
      <dgm:t>
        <a:bodyPr/>
        <a:lstStyle/>
        <a:p>
          <a:endParaRPr lang="en-US"/>
        </a:p>
      </dgm:t>
    </dgm:pt>
    <dgm:pt modelId="{937E1573-BDC3-415D-B846-62A07F0EF320}">
      <dgm:prSet phldrT="[Text]" custT="1"/>
      <dgm:spPr/>
      <dgm:t>
        <a:bodyPr/>
        <a:lstStyle/>
        <a:p>
          <a:r>
            <a:rPr lang="en-US" sz="2400" kern="1200" dirty="0">
              <a:solidFill>
                <a:schemeClr val="accent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Consolidated Data</a:t>
          </a:r>
        </a:p>
      </dgm:t>
    </dgm:pt>
    <dgm:pt modelId="{C1509D3F-8CEA-47A7-A6B0-A0845B6789C7}" type="parTrans" cxnId="{91FFD769-C958-4F07-B8BB-6068357A8FD7}">
      <dgm:prSet/>
      <dgm:spPr/>
      <dgm:t>
        <a:bodyPr/>
        <a:lstStyle/>
        <a:p>
          <a:endParaRPr lang="en-US"/>
        </a:p>
      </dgm:t>
    </dgm:pt>
    <dgm:pt modelId="{C708E252-D996-419D-92BC-28E48E6AA201}" type="sibTrans" cxnId="{91FFD769-C958-4F07-B8BB-6068357A8FD7}">
      <dgm:prSet/>
      <dgm:spPr/>
      <dgm:t>
        <a:bodyPr/>
        <a:lstStyle/>
        <a:p>
          <a:endParaRPr lang="en-US"/>
        </a:p>
      </dgm:t>
    </dgm:pt>
    <dgm:pt modelId="{0FA636EE-D9A5-4F51-9FFC-6CD29BBB1776}">
      <dgm:prSet phldrT="[Text]"/>
      <dgm:spPr/>
      <dgm:t>
        <a:bodyPr/>
        <a:lstStyle/>
        <a:p>
          <a:r>
            <a:rPr lang="en-US" dirty="0"/>
            <a:t>EVV Vendor Data</a:t>
          </a:r>
        </a:p>
      </dgm:t>
    </dgm:pt>
    <dgm:pt modelId="{AAF92DDD-8EB7-433D-BBF1-9B3BBE002B5C}" type="parTrans" cxnId="{DA68C94E-3DF1-4AD7-903A-0277CADA9E38}">
      <dgm:prSet/>
      <dgm:spPr/>
      <dgm:t>
        <a:bodyPr/>
        <a:lstStyle/>
        <a:p>
          <a:endParaRPr lang="en-US"/>
        </a:p>
      </dgm:t>
    </dgm:pt>
    <dgm:pt modelId="{3AA41C9A-4786-453E-866A-337525C1FB09}" type="sibTrans" cxnId="{DA68C94E-3DF1-4AD7-903A-0277CADA9E38}">
      <dgm:prSet/>
      <dgm:spPr/>
      <dgm:t>
        <a:bodyPr/>
        <a:lstStyle/>
        <a:p>
          <a:endParaRPr lang="en-US"/>
        </a:p>
      </dgm:t>
    </dgm:pt>
    <dgm:pt modelId="{5FA278B9-D5CC-4102-95C0-74D1DB8329DE}" type="pres">
      <dgm:prSet presAssocID="{C9C380A1-C0A3-4E0A-83AC-0613DBA6B3D6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9B7375-F2D0-4279-824D-579E83AF4E7F}" type="pres">
      <dgm:prSet presAssocID="{C9C380A1-C0A3-4E0A-83AC-0613DBA6B3D6}" presName="ellipse" presStyleLbl="trBgShp" presStyleIdx="0" presStyleCnt="1"/>
      <dgm:spPr/>
    </dgm:pt>
    <dgm:pt modelId="{64544BF4-B2AD-4BEC-87FB-513CB38E2EB7}" type="pres">
      <dgm:prSet presAssocID="{C9C380A1-C0A3-4E0A-83AC-0613DBA6B3D6}" presName="arrow1" presStyleLbl="fgShp" presStyleIdx="0" presStyleCnt="1"/>
      <dgm:spPr/>
    </dgm:pt>
    <dgm:pt modelId="{97D3BEEF-BCE1-4E42-87C0-0EFF336BB0D8}" type="pres">
      <dgm:prSet presAssocID="{C9C380A1-C0A3-4E0A-83AC-0613DBA6B3D6}" presName="rectangle" presStyleLbl="revTx" presStyleIdx="0" presStyleCnt="1" custScaleX="137994" custLinFactNeighborX="1864" custLinFactNeighborY="209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756DDF-EB24-4C14-A281-89D8AEA32244}" type="pres">
      <dgm:prSet presAssocID="{F97F2126-3832-4496-BB4F-BFAB3276006E}" presName="item1" presStyleLbl="node1" presStyleIdx="0" presStyleCnt="3" custLinFactNeighborX="-13253" custLinFactNeighborY="115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F0990-6D67-49E4-9E98-B3A45DF0402F}" type="pres">
      <dgm:prSet presAssocID="{0FA636EE-D9A5-4F51-9FFC-6CD29BBB1776}" presName="item2" presStyleLbl="node1" presStyleIdx="1" presStyleCnt="3" custLinFactNeighborX="-1789" custLinFactNeighborY="-197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9C5F3C-7D59-4B57-A5C5-B8C72945EBBF}" type="pres">
      <dgm:prSet presAssocID="{937E1573-BDC3-415D-B846-62A07F0EF320}" presName="item3" presStyleLbl="node1" presStyleIdx="2" presStyleCnt="3" custScaleX="95781" custScaleY="96418" custLinFactNeighborX="22416" custLinFactNeighborY="-15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9E0D34-1AA2-40EF-A509-89FA4F23E0B2}" type="pres">
      <dgm:prSet presAssocID="{C9C380A1-C0A3-4E0A-83AC-0613DBA6B3D6}" presName="funnel" presStyleLbl="trAlignAcc1" presStyleIdx="0" presStyleCnt="1" custLinFactNeighborX="-287" custLinFactNeighborY="314"/>
      <dgm:spPr/>
    </dgm:pt>
  </dgm:ptLst>
  <dgm:cxnLst>
    <dgm:cxn modelId="{DA68C94E-3DF1-4AD7-903A-0277CADA9E38}" srcId="{C9C380A1-C0A3-4E0A-83AC-0613DBA6B3D6}" destId="{0FA636EE-D9A5-4F51-9FFC-6CD29BBB1776}" srcOrd="2" destOrd="0" parTransId="{AAF92DDD-8EB7-433D-BBF1-9B3BBE002B5C}" sibTransId="{3AA41C9A-4786-453E-866A-337525C1FB09}"/>
    <dgm:cxn modelId="{6301A5F5-E816-4709-A952-2FACDF4C8596}" type="presOf" srcId="{C9C380A1-C0A3-4E0A-83AC-0613DBA6B3D6}" destId="{5FA278B9-D5CC-4102-95C0-74D1DB8329DE}" srcOrd="0" destOrd="0" presId="urn:microsoft.com/office/officeart/2005/8/layout/funnel1"/>
    <dgm:cxn modelId="{338900AD-60A4-4BAF-A51D-2801542C1A24}" type="presOf" srcId="{937E1573-BDC3-415D-B846-62A07F0EF320}" destId="{97D3BEEF-BCE1-4E42-87C0-0EFF336BB0D8}" srcOrd="0" destOrd="0" presId="urn:microsoft.com/office/officeart/2005/8/layout/funnel1"/>
    <dgm:cxn modelId="{A58746EC-C88E-4C27-8186-C42D77FD245D}" type="presOf" srcId="{0FA636EE-D9A5-4F51-9FFC-6CD29BBB1776}" destId="{63756DDF-EB24-4C14-A281-89D8AEA32244}" srcOrd="0" destOrd="0" presId="urn:microsoft.com/office/officeart/2005/8/layout/funnel1"/>
    <dgm:cxn modelId="{91FFD769-C958-4F07-B8BB-6068357A8FD7}" srcId="{C9C380A1-C0A3-4E0A-83AC-0613DBA6B3D6}" destId="{937E1573-BDC3-415D-B846-62A07F0EF320}" srcOrd="3" destOrd="0" parTransId="{C1509D3F-8CEA-47A7-A6B0-A0845B6789C7}" sibTransId="{C708E252-D996-419D-92BC-28E48E6AA201}"/>
    <dgm:cxn modelId="{EEE20234-7EAC-43F7-A24D-EBE4BCD496C2}" type="presOf" srcId="{B445788B-1821-4B42-A5A7-C5EB6B6A1890}" destId="{4A9C5F3C-7D59-4B57-A5C5-B8C72945EBBF}" srcOrd="0" destOrd="0" presId="urn:microsoft.com/office/officeart/2005/8/layout/funnel1"/>
    <dgm:cxn modelId="{EF9A0DD5-C249-4928-AADC-9286E0E3DA92}" type="presOf" srcId="{F97F2126-3832-4496-BB4F-BFAB3276006E}" destId="{9B5F0990-6D67-49E4-9E98-B3A45DF0402F}" srcOrd="0" destOrd="0" presId="urn:microsoft.com/office/officeart/2005/8/layout/funnel1"/>
    <dgm:cxn modelId="{429CDA9D-5DF1-4108-BD1B-C87D74351309}" srcId="{C9C380A1-C0A3-4E0A-83AC-0613DBA6B3D6}" destId="{B445788B-1821-4B42-A5A7-C5EB6B6A1890}" srcOrd="0" destOrd="0" parTransId="{5F3F4916-4A32-4C14-A5BE-6229D7EA6A84}" sibTransId="{A76FCA87-E3FC-4ABF-B9F1-4B4DEFC579CD}"/>
    <dgm:cxn modelId="{D79C89A8-8ED6-4108-95AF-7800D65CFFF0}" srcId="{C9C380A1-C0A3-4E0A-83AC-0613DBA6B3D6}" destId="{F97F2126-3832-4496-BB4F-BFAB3276006E}" srcOrd="1" destOrd="0" parTransId="{CF475C8C-C2C9-4876-8B74-C3B40FD6CCF1}" sibTransId="{B266B346-39E6-4C1F-83C4-50787CF465AD}"/>
    <dgm:cxn modelId="{44502CA7-3513-4400-92FD-AC704FE37B7E}" type="presParOf" srcId="{5FA278B9-D5CC-4102-95C0-74D1DB8329DE}" destId="{7A9B7375-F2D0-4279-824D-579E83AF4E7F}" srcOrd="0" destOrd="0" presId="urn:microsoft.com/office/officeart/2005/8/layout/funnel1"/>
    <dgm:cxn modelId="{DF51DC90-98C7-4902-B2B4-41A890956380}" type="presParOf" srcId="{5FA278B9-D5CC-4102-95C0-74D1DB8329DE}" destId="{64544BF4-B2AD-4BEC-87FB-513CB38E2EB7}" srcOrd="1" destOrd="0" presId="urn:microsoft.com/office/officeart/2005/8/layout/funnel1"/>
    <dgm:cxn modelId="{F89BA820-9AE6-47D7-BBB4-CC843C6D86BF}" type="presParOf" srcId="{5FA278B9-D5CC-4102-95C0-74D1DB8329DE}" destId="{97D3BEEF-BCE1-4E42-87C0-0EFF336BB0D8}" srcOrd="2" destOrd="0" presId="urn:microsoft.com/office/officeart/2005/8/layout/funnel1"/>
    <dgm:cxn modelId="{02B31412-1D40-4F9C-8D80-99D5E7E645CD}" type="presParOf" srcId="{5FA278B9-D5CC-4102-95C0-74D1DB8329DE}" destId="{63756DDF-EB24-4C14-A281-89D8AEA32244}" srcOrd="3" destOrd="0" presId="urn:microsoft.com/office/officeart/2005/8/layout/funnel1"/>
    <dgm:cxn modelId="{E6B7D769-BAB2-4F59-97A8-5AE0F96D7E98}" type="presParOf" srcId="{5FA278B9-D5CC-4102-95C0-74D1DB8329DE}" destId="{9B5F0990-6D67-49E4-9E98-B3A45DF0402F}" srcOrd="4" destOrd="0" presId="urn:microsoft.com/office/officeart/2005/8/layout/funnel1"/>
    <dgm:cxn modelId="{A4DDB139-A607-42FF-B00E-67F27416CCB6}" type="presParOf" srcId="{5FA278B9-D5CC-4102-95C0-74D1DB8329DE}" destId="{4A9C5F3C-7D59-4B57-A5C5-B8C72945EBBF}" srcOrd="5" destOrd="0" presId="urn:microsoft.com/office/officeart/2005/8/layout/funnel1"/>
    <dgm:cxn modelId="{02BC44DE-1884-4ADA-A4F9-EFB7A8FD075C}" type="presParOf" srcId="{5FA278B9-D5CC-4102-95C0-74D1DB8329DE}" destId="{959E0D34-1AA2-40EF-A509-89FA4F23E0B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9B7375-F2D0-4279-824D-579E83AF4E7F}">
      <dsp:nvSpPr>
        <dsp:cNvPr id="0" name=""/>
        <dsp:cNvSpPr/>
      </dsp:nvSpPr>
      <dsp:spPr>
        <a:xfrm>
          <a:off x="649204" y="103694"/>
          <a:ext cx="2057941" cy="71469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544BF4-B2AD-4BEC-87FB-513CB38E2EB7}">
      <dsp:nvSpPr>
        <dsp:cNvPr id="0" name=""/>
        <dsp:cNvSpPr/>
      </dsp:nvSpPr>
      <dsp:spPr>
        <a:xfrm>
          <a:off x="1481953" y="1853742"/>
          <a:ext cx="398825" cy="255248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D3BEEF-BCE1-4E42-87C0-0EFF336BB0D8}">
      <dsp:nvSpPr>
        <dsp:cNvPr id="0" name=""/>
        <dsp:cNvSpPr/>
      </dsp:nvSpPr>
      <dsp:spPr>
        <a:xfrm>
          <a:off x="396195" y="2073894"/>
          <a:ext cx="2641708" cy="478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accent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Consolidated Data</a:t>
          </a:r>
        </a:p>
      </dsp:txBody>
      <dsp:txXfrm>
        <a:off x="396195" y="2073894"/>
        <a:ext cx="2641708" cy="478591"/>
      </dsp:txXfrm>
    </dsp:sp>
    <dsp:sp modelId="{63756DDF-EB24-4C14-A281-89D8AEA32244}">
      <dsp:nvSpPr>
        <dsp:cNvPr id="0" name=""/>
        <dsp:cNvSpPr/>
      </dsp:nvSpPr>
      <dsp:spPr>
        <a:xfrm>
          <a:off x="1302260" y="956224"/>
          <a:ext cx="717886" cy="7178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/>
            <a:t>EVV Vendor Data</a:t>
          </a:r>
        </a:p>
      </dsp:txBody>
      <dsp:txXfrm>
        <a:off x="1407392" y="1061356"/>
        <a:ext cx="507622" cy="507622"/>
      </dsp:txXfrm>
    </dsp:sp>
    <dsp:sp modelId="{9B5F0990-6D67-49E4-9E98-B3A45DF0402F}">
      <dsp:nvSpPr>
        <dsp:cNvPr id="0" name=""/>
        <dsp:cNvSpPr/>
      </dsp:nvSpPr>
      <dsp:spPr>
        <a:xfrm>
          <a:off x="870871" y="193173"/>
          <a:ext cx="717886" cy="7178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/>
            <a:t>EVV Vendor Data</a:t>
          </a:r>
        </a:p>
      </dsp:txBody>
      <dsp:txXfrm>
        <a:off x="976003" y="298305"/>
        <a:ext cx="507622" cy="507622"/>
      </dsp:txXfrm>
    </dsp:sp>
    <dsp:sp modelId="{4A9C5F3C-7D59-4B57-A5C5-B8C72945EBBF}">
      <dsp:nvSpPr>
        <dsp:cNvPr id="0" name=""/>
        <dsp:cNvSpPr/>
      </dsp:nvSpPr>
      <dsp:spPr>
        <a:xfrm>
          <a:off x="1793619" y="163024"/>
          <a:ext cx="687599" cy="69217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/>
            <a:t>EVV Vendor Data</a:t>
          </a:r>
        </a:p>
      </dsp:txBody>
      <dsp:txXfrm>
        <a:off x="1894316" y="264390"/>
        <a:ext cx="486205" cy="489439"/>
      </dsp:txXfrm>
    </dsp:sp>
    <dsp:sp modelId="{959E0D34-1AA2-40EF-A509-89FA4F23E0B2}">
      <dsp:nvSpPr>
        <dsp:cNvPr id="0" name=""/>
        <dsp:cNvSpPr/>
      </dsp:nvSpPr>
      <dsp:spPr>
        <a:xfrm>
          <a:off x="558243" y="21563"/>
          <a:ext cx="2233425" cy="178674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6/1/2023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6/1/2023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13275" cy="3459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91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6904312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199842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523259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282572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437803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445021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474088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520306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325690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739098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090496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-76" y="6172200"/>
            <a:ext cx="9146459" cy="688181"/>
            <a:chOff x="-76" y="5293518"/>
            <a:chExt cx="9146459" cy="1566863"/>
          </a:xfrm>
        </p:grpSpPr>
        <p:sp>
          <p:nvSpPr>
            <p:cNvPr id="7" name="Freeform 6"/>
            <p:cNvSpPr/>
            <p:nvPr/>
          </p:nvSpPr>
          <p:spPr>
            <a:xfrm>
              <a:off x="-76" y="5293518"/>
              <a:ext cx="9144093" cy="1443038"/>
            </a:xfrm>
            <a:custGeom>
              <a:avLst/>
              <a:gdLst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666750 h 2114550"/>
                <a:gd name="connsiteX1" fmla="*/ 9144000 w 9144000"/>
                <a:gd name="connsiteY1" fmla="*/ 0 h 2114550"/>
                <a:gd name="connsiteX2" fmla="*/ 9144000 w 9144000"/>
                <a:gd name="connsiteY2" fmla="*/ 914400 h 2114550"/>
                <a:gd name="connsiteX3" fmla="*/ 6334125 w 9144000"/>
                <a:gd name="connsiteY3" fmla="*/ 2114550 h 2114550"/>
                <a:gd name="connsiteX4" fmla="*/ 0 w 9144000"/>
                <a:gd name="connsiteY4" fmla="*/ 1047750 h 2114550"/>
                <a:gd name="connsiteX5" fmla="*/ 9525 w 9144000"/>
                <a:gd name="connsiteY5" fmla="*/ 666750 h 2114550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355114 w 9144000"/>
                <a:gd name="connsiteY0" fmla="*/ 0 h 1562100"/>
                <a:gd name="connsiteX1" fmla="*/ 9144000 w 9144000"/>
                <a:gd name="connsiteY1" fmla="*/ 104775 h 1562100"/>
                <a:gd name="connsiteX2" fmla="*/ 9144000 w 9144000"/>
                <a:gd name="connsiteY2" fmla="*/ 361950 h 1562100"/>
                <a:gd name="connsiteX3" fmla="*/ 6334125 w 9144000"/>
                <a:gd name="connsiteY3" fmla="*/ 1562100 h 1562100"/>
                <a:gd name="connsiteX4" fmla="*/ 0 w 9144000"/>
                <a:gd name="connsiteY4" fmla="*/ 495300 h 1562100"/>
                <a:gd name="connsiteX5" fmla="*/ 355114 w 9144000"/>
                <a:gd name="connsiteY5" fmla="*/ 0 h 1562100"/>
                <a:gd name="connsiteX0" fmla="*/ 411923 w 9144000"/>
                <a:gd name="connsiteY0" fmla="*/ 83344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411923 w 9144000"/>
                <a:gd name="connsiteY5" fmla="*/ 83344 h 1457325"/>
                <a:gd name="connsiteX0" fmla="*/ 28462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8462 w 9144000"/>
                <a:gd name="connsiteY5" fmla="*/ 9525 h 1457325"/>
                <a:gd name="connsiteX0" fmla="*/ 108942 w 9144000"/>
                <a:gd name="connsiteY0" fmla="*/ 10477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108942 w 9144000"/>
                <a:gd name="connsiteY5" fmla="*/ 104775 h 1457325"/>
                <a:gd name="connsiteX0" fmla="*/ 26095 w 9144000"/>
                <a:gd name="connsiteY0" fmla="*/ 14288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6095 w 9144000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12977 w 9117905"/>
                <a:gd name="connsiteY4" fmla="*/ 311944 h 1457325"/>
                <a:gd name="connsiteX5" fmla="*/ 0 w 9117905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310 w 9117905"/>
                <a:gd name="connsiteY4" fmla="*/ 376237 h 1457325"/>
                <a:gd name="connsiteX5" fmla="*/ 0 w 9117905"/>
                <a:gd name="connsiteY5" fmla="*/ 14288 h 1457325"/>
                <a:gd name="connsiteX0" fmla="*/ 0 w 9117905"/>
                <a:gd name="connsiteY0" fmla="*/ 14288 h 1531144"/>
                <a:gd name="connsiteX1" fmla="*/ 9117905 w 9117905"/>
                <a:gd name="connsiteY1" fmla="*/ 0 h 1531144"/>
                <a:gd name="connsiteX2" fmla="*/ 9117905 w 9117905"/>
                <a:gd name="connsiteY2" fmla="*/ 257175 h 1531144"/>
                <a:gd name="connsiteX3" fmla="*/ 6308030 w 9117905"/>
                <a:gd name="connsiteY3" fmla="*/ 1531144 h 1531144"/>
                <a:gd name="connsiteX4" fmla="*/ 2310 w 9117905"/>
                <a:gd name="connsiteY4" fmla="*/ 376237 h 1531144"/>
                <a:gd name="connsiteX5" fmla="*/ 0 w 9117905"/>
                <a:gd name="connsiteY5" fmla="*/ 14288 h 1531144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17905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8994819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06070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06070"/>
                <a:gd name="connsiteY0" fmla="*/ 0 h 1435893"/>
                <a:gd name="connsiteX1" fmla="*/ 9013755 w 9106070"/>
                <a:gd name="connsiteY1" fmla="*/ 97630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2 h 1435895"/>
                <a:gd name="connsiteX1" fmla="*/ 9096602 w 9106070"/>
                <a:gd name="connsiteY1" fmla="*/ 0 h 1435895"/>
                <a:gd name="connsiteX2" fmla="*/ 9106070 w 9106070"/>
                <a:gd name="connsiteY2" fmla="*/ 242889 h 1435895"/>
                <a:gd name="connsiteX3" fmla="*/ 6260689 w 9106070"/>
                <a:gd name="connsiteY3" fmla="*/ 1435895 h 1435895"/>
                <a:gd name="connsiteX4" fmla="*/ 2310 w 9106070"/>
                <a:gd name="connsiteY4" fmla="*/ 361951 h 1435895"/>
                <a:gd name="connsiteX5" fmla="*/ 0 w 9106070"/>
                <a:gd name="connsiteY5" fmla="*/ 2 h 1435895"/>
                <a:gd name="connsiteX0" fmla="*/ 0 w 9106070"/>
                <a:gd name="connsiteY0" fmla="*/ 0 h 1435893"/>
                <a:gd name="connsiteX1" fmla="*/ 8973515 w 9106070"/>
                <a:gd name="connsiteY1" fmla="*/ 123823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7145 h 1443038"/>
                <a:gd name="connsiteX1" fmla="*/ 9089499 w 9106070"/>
                <a:gd name="connsiteY1" fmla="*/ 0 h 1443038"/>
                <a:gd name="connsiteX2" fmla="*/ 9106070 w 9106070"/>
                <a:gd name="connsiteY2" fmla="*/ 250032 h 1443038"/>
                <a:gd name="connsiteX3" fmla="*/ 6260689 w 9106070"/>
                <a:gd name="connsiteY3" fmla="*/ 1443038 h 1443038"/>
                <a:gd name="connsiteX4" fmla="*/ 2310 w 9106070"/>
                <a:gd name="connsiteY4" fmla="*/ 369094 h 1443038"/>
                <a:gd name="connsiteX5" fmla="*/ 0 w 9106070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23808 w 9089499"/>
                <a:gd name="connsiteY2" fmla="*/ 197644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4767 w 9089499"/>
                <a:gd name="connsiteY2" fmla="*/ 247650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82984 w 9089499"/>
                <a:gd name="connsiteY2" fmla="*/ 202406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130131 w 9089499"/>
                <a:gd name="connsiteY4" fmla="*/ 266700 h 1443038"/>
                <a:gd name="connsiteX5" fmla="*/ 0 w 9089499"/>
                <a:gd name="connsiteY5" fmla="*/ 7145 h 1443038"/>
                <a:gd name="connsiteX0" fmla="*/ 57 w 9089556"/>
                <a:gd name="connsiteY0" fmla="*/ 7145 h 1443038"/>
                <a:gd name="connsiteX1" fmla="*/ 9089556 w 9089556"/>
                <a:gd name="connsiteY1" fmla="*/ 0 h 1443038"/>
                <a:gd name="connsiteX2" fmla="*/ 9087191 w 9089556"/>
                <a:gd name="connsiteY2" fmla="*/ 254793 h 1443038"/>
                <a:gd name="connsiteX3" fmla="*/ 6260746 w 9089556"/>
                <a:gd name="connsiteY3" fmla="*/ 1443038 h 1443038"/>
                <a:gd name="connsiteX4" fmla="*/ 0 w 9089556"/>
                <a:gd name="connsiteY4" fmla="*/ 366713 h 1443038"/>
                <a:gd name="connsiteX5" fmla="*/ 57 w 9089556"/>
                <a:gd name="connsiteY5" fmla="*/ 7145 h 1443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89556" h="1443038">
                  <a:moveTo>
                    <a:pt x="57" y="7145"/>
                  </a:moveTo>
                  <a:lnTo>
                    <a:pt x="9089556" y="0"/>
                  </a:lnTo>
                  <a:cubicBezTo>
                    <a:pt x="9087979" y="82550"/>
                    <a:pt x="9088768" y="172243"/>
                    <a:pt x="9087191" y="254793"/>
                  </a:cubicBezTo>
                  <a:lnTo>
                    <a:pt x="6260746" y="1443038"/>
                  </a:lnTo>
                  <a:lnTo>
                    <a:pt x="0" y="366713"/>
                  </a:lnTo>
                  <a:lnTo>
                    <a:pt x="57" y="7145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4000">
                  <a:schemeClr val="accent1">
                    <a:lumMod val="60000"/>
                    <a:lumOff val="40000"/>
                  </a:schemeClr>
                </a:gs>
                <a:gs pos="83000">
                  <a:schemeClr val="accent1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>
                <a:lnSpc>
                  <a:spcPct val="100000"/>
                </a:lnSpc>
              </a:pPr>
              <a:endParaRPr lang="en-US" sz="1800" b="1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76" y="5293518"/>
              <a:ext cx="9144093" cy="1443038"/>
            </a:xfrm>
            <a:custGeom>
              <a:avLst/>
              <a:gdLst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666750 h 2114550"/>
                <a:gd name="connsiteX1" fmla="*/ 9144000 w 9144000"/>
                <a:gd name="connsiteY1" fmla="*/ 0 h 2114550"/>
                <a:gd name="connsiteX2" fmla="*/ 9144000 w 9144000"/>
                <a:gd name="connsiteY2" fmla="*/ 914400 h 2114550"/>
                <a:gd name="connsiteX3" fmla="*/ 6334125 w 9144000"/>
                <a:gd name="connsiteY3" fmla="*/ 2114550 h 2114550"/>
                <a:gd name="connsiteX4" fmla="*/ 0 w 9144000"/>
                <a:gd name="connsiteY4" fmla="*/ 1047750 h 2114550"/>
                <a:gd name="connsiteX5" fmla="*/ 9525 w 9144000"/>
                <a:gd name="connsiteY5" fmla="*/ 666750 h 2114550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355114 w 9144000"/>
                <a:gd name="connsiteY0" fmla="*/ 0 h 1562100"/>
                <a:gd name="connsiteX1" fmla="*/ 9144000 w 9144000"/>
                <a:gd name="connsiteY1" fmla="*/ 104775 h 1562100"/>
                <a:gd name="connsiteX2" fmla="*/ 9144000 w 9144000"/>
                <a:gd name="connsiteY2" fmla="*/ 361950 h 1562100"/>
                <a:gd name="connsiteX3" fmla="*/ 6334125 w 9144000"/>
                <a:gd name="connsiteY3" fmla="*/ 1562100 h 1562100"/>
                <a:gd name="connsiteX4" fmla="*/ 0 w 9144000"/>
                <a:gd name="connsiteY4" fmla="*/ 495300 h 1562100"/>
                <a:gd name="connsiteX5" fmla="*/ 355114 w 9144000"/>
                <a:gd name="connsiteY5" fmla="*/ 0 h 1562100"/>
                <a:gd name="connsiteX0" fmla="*/ 411923 w 9144000"/>
                <a:gd name="connsiteY0" fmla="*/ 83344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411923 w 9144000"/>
                <a:gd name="connsiteY5" fmla="*/ 83344 h 1457325"/>
                <a:gd name="connsiteX0" fmla="*/ 28462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8462 w 9144000"/>
                <a:gd name="connsiteY5" fmla="*/ 9525 h 1457325"/>
                <a:gd name="connsiteX0" fmla="*/ 108942 w 9144000"/>
                <a:gd name="connsiteY0" fmla="*/ 10477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108942 w 9144000"/>
                <a:gd name="connsiteY5" fmla="*/ 104775 h 1457325"/>
                <a:gd name="connsiteX0" fmla="*/ 26095 w 9144000"/>
                <a:gd name="connsiteY0" fmla="*/ 14288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6095 w 9144000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12977 w 9117905"/>
                <a:gd name="connsiteY4" fmla="*/ 311944 h 1457325"/>
                <a:gd name="connsiteX5" fmla="*/ 0 w 9117905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310 w 9117905"/>
                <a:gd name="connsiteY4" fmla="*/ 376237 h 1457325"/>
                <a:gd name="connsiteX5" fmla="*/ 0 w 9117905"/>
                <a:gd name="connsiteY5" fmla="*/ 14288 h 1457325"/>
                <a:gd name="connsiteX0" fmla="*/ 0 w 9117905"/>
                <a:gd name="connsiteY0" fmla="*/ 14288 h 1531144"/>
                <a:gd name="connsiteX1" fmla="*/ 9117905 w 9117905"/>
                <a:gd name="connsiteY1" fmla="*/ 0 h 1531144"/>
                <a:gd name="connsiteX2" fmla="*/ 9117905 w 9117905"/>
                <a:gd name="connsiteY2" fmla="*/ 257175 h 1531144"/>
                <a:gd name="connsiteX3" fmla="*/ 6308030 w 9117905"/>
                <a:gd name="connsiteY3" fmla="*/ 1531144 h 1531144"/>
                <a:gd name="connsiteX4" fmla="*/ 2310 w 9117905"/>
                <a:gd name="connsiteY4" fmla="*/ 376237 h 1531144"/>
                <a:gd name="connsiteX5" fmla="*/ 0 w 9117905"/>
                <a:gd name="connsiteY5" fmla="*/ 14288 h 1531144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17905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8994819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06070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06070"/>
                <a:gd name="connsiteY0" fmla="*/ 0 h 1435893"/>
                <a:gd name="connsiteX1" fmla="*/ 9013755 w 9106070"/>
                <a:gd name="connsiteY1" fmla="*/ 97630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2 h 1435895"/>
                <a:gd name="connsiteX1" fmla="*/ 9096602 w 9106070"/>
                <a:gd name="connsiteY1" fmla="*/ 0 h 1435895"/>
                <a:gd name="connsiteX2" fmla="*/ 9106070 w 9106070"/>
                <a:gd name="connsiteY2" fmla="*/ 242889 h 1435895"/>
                <a:gd name="connsiteX3" fmla="*/ 6260689 w 9106070"/>
                <a:gd name="connsiteY3" fmla="*/ 1435895 h 1435895"/>
                <a:gd name="connsiteX4" fmla="*/ 2310 w 9106070"/>
                <a:gd name="connsiteY4" fmla="*/ 361951 h 1435895"/>
                <a:gd name="connsiteX5" fmla="*/ 0 w 9106070"/>
                <a:gd name="connsiteY5" fmla="*/ 2 h 1435895"/>
                <a:gd name="connsiteX0" fmla="*/ 0 w 9106070"/>
                <a:gd name="connsiteY0" fmla="*/ 0 h 1435893"/>
                <a:gd name="connsiteX1" fmla="*/ 8973515 w 9106070"/>
                <a:gd name="connsiteY1" fmla="*/ 123823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7145 h 1443038"/>
                <a:gd name="connsiteX1" fmla="*/ 9089499 w 9106070"/>
                <a:gd name="connsiteY1" fmla="*/ 0 h 1443038"/>
                <a:gd name="connsiteX2" fmla="*/ 9106070 w 9106070"/>
                <a:gd name="connsiteY2" fmla="*/ 250032 h 1443038"/>
                <a:gd name="connsiteX3" fmla="*/ 6260689 w 9106070"/>
                <a:gd name="connsiteY3" fmla="*/ 1443038 h 1443038"/>
                <a:gd name="connsiteX4" fmla="*/ 2310 w 9106070"/>
                <a:gd name="connsiteY4" fmla="*/ 369094 h 1443038"/>
                <a:gd name="connsiteX5" fmla="*/ 0 w 9106070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23808 w 9089499"/>
                <a:gd name="connsiteY2" fmla="*/ 197644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4767 w 9089499"/>
                <a:gd name="connsiteY2" fmla="*/ 247650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82984 w 9089499"/>
                <a:gd name="connsiteY2" fmla="*/ 202406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130131 w 9089499"/>
                <a:gd name="connsiteY4" fmla="*/ 266700 h 1443038"/>
                <a:gd name="connsiteX5" fmla="*/ 0 w 9089499"/>
                <a:gd name="connsiteY5" fmla="*/ 7145 h 1443038"/>
                <a:gd name="connsiteX0" fmla="*/ 57 w 9089556"/>
                <a:gd name="connsiteY0" fmla="*/ 7145 h 1443038"/>
                <a:gd name="connsiteX1" fmla="*/ 9089556 w 9089556"/>
                <a:gd name="connsiteY1" fmla="*/ 0 h 1443038"/>
                <a:gd name="connsiteX2" fmla="*/ 9087191 w 9089556"/>
                <a:gd name="connsiteY2" fmla="*/ 254793 h 1443038"/>
                <a:gd name="connsiteX3" fmla="*/ 6260746 w 9089556"/>
                <a:gd name="connsiteY3" fmla="*/ 1443038 h 1443038"/>
                <a:gd name="connsiteX4" fmla="*/ 0 w 9089556"/>
                <a:gd name="connsiteY4" fmla="*/ 366713 h 1443038"/>
                <a:gd name="connsiteX5" fmla="*/ 57 w 9089556"/>
                <a:gd name="connsiteY5" fmla="*/ 7145 h 1443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89556" h="1443038">
                  <a:moveTo>
                    <a:pt x="57" y="7145"/>
                  </a:moveTo>
                  <a:lnTo>
                    <a:pt x="9089556" y="0"/>
                  </a:lnTo>
                  <a:cubicBezTo>
                    <a:pt x="9087979" y="82550"/>
                    <a:pt x="9088768" y="172243"/>
                    <a:pt x="9087191" y="254793"/>
                  </a:cubicBezTo>
                  <a:lnTo>
                    <a:pt x="6260746" y="1443038"/>
                  </a:lnTo>
                  <a:lnTo>
                    <a:pt x="0" y="366713"/>
                  </a:lnTo>
                  <a:lnTo>
                    <a:pt x="57" y="7145"/>
                  </a:lnTo>
                  <a:close/>
                </a:path>
              </a:pathLst>
            </a:custGeom>
            <a:gradFill>
              <a:gsLst>
                <a:gs pos="41000">
                  <a:schemeClr val="accent1">
                    <a:alpha val="0"/>
                  </a:schemeClr>
                </a:gs>
                <a:gs pos="57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6000000" scaled="0"/>
            </a:gra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>
                <a:lnSpc>
                  <a:spcPct val="100000"/>
                </a:lnSpc>
              </a:pPr>
              <a:endParaRPr lang="en-US" sz="1800" b="1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0" y="5545932"/>
              <a:ext cx="9146383" cy="1314449"/>
            </a:xfrm>
            <a:custGeom>
              <a:avLst/>
              <a:gdLst>
                <a:gd name="connsiteX0" fmla="*/ 0 w 9134475"/>
                <a:gd name="connsiteY0" fmla="*/ 142875 h 1323975"/>
                <a:gd name="connsiteX1" fmla="*/ 6305550 w 9134475"/>
                <a:gd name="connsiteY1" fmla="*/ 1209675 h 1323975"/>
                <a:gd name="connsiteX2" fmla="*/ 9134475 w 9134475"/>
                <a:gd name="connsiteY2" fmla="*/ 0 h 1323975"/>
                <a:gd name="connsiteX3" fmla="*/ 9134475 w 9134475"/>
                <a:gd name="connsiteY3" fmla="*/ 1323975 h 1323975"/>
                <a:gd name="connsiteX4" fmla="*/ 0 w 9134475"/>
                <a:gd name="connsiteY4" fmla="*/ 1323975 h 1323975"/>
                <a:gd name="connsiteX5" fmla="*/ 0 w 9134475"/>
                <a:gd name="connsiteY5" fmla="*/ 142875 h 1323975"/>
                <a:gd name="connsiteX0" fmla="*/ 0 w 9134475"/>
                <a:gd name="connsiteY0" fmla="*/ 33337 h 1214437"/>
                <a:gd name="connsiteX1" fmla="*/ 6305550 w 9134475"/>
                <a:gd name="connsiteY1" fmla="*/ 1100137 h 1214437"/>
                <a:gd name="connsiteX2" fmla="*/ 9044270 w 9134475"/>
                <a:gd name="connsiteY2" fmla="*/ 0 h 1214437"/>
                <a:gd name="connsiteX3" fmla="*/ 9134475 w 9134475"/>
                <a:gd name="connsiteY3" fmla="*/ 1214437 h 1214437"/>
                <a:gd name="connsiteX4" fmla="*/ 0 w 9134475"/>
                <a:gd name="connsiteY4" fmla="*/ 1214437 h 1214437"/>
                <a:gd name="connsiteX5" fmla="*/ 0 w 9134475"/>
                <a:gd name="connsiteY5" fmla="*/ 33337 h 1214437"/>
                <a:gd name="connsiteX0" fmla="*/ 0 w 9134475"/>
                <a:gd name="connsiteY0" fmla="*/ 130968 h 1312068"/>
                <a:gd name="connsiteX1" fmla="*/ 6305550 w 9134475"/>
                <a:gd name="connsiteY1" fmla="*/ 1197768 h 1312068"/>
                <a:gd name="connsiteX2" fmla="*/ 9113111 w 9134475"/>
                <a:gd name="connsiteY2" fmla="*/ 0 h 1312068"/>
                <a:gd name="connsiteX3" fmla="*/ 9134475 w 9134475"/>
                <a:gd name="connsiteY3" fmla="*/ 1312068 h 1312068"/>
                <a:gd name="connsiteX4" fmla="*/ 0 w 9134475"/>
                <a:gd name="connsiteY4" fmla="*/ 1312068 h 1312068"/>
                <a:gd name="connsiteX5" fmla="*/ 0 w 9134475"/>
                <a:gd name="connsiteY5" fmla="*/ 130968 h 1312068"/>
                <a:gd name="connsiteX0" fmla="*/ 0 w 9113111"/>
                <a:gd name="connsiteY0" fmla="*/ 130968 h 1312068"/>
                <a:gd name="connsiteX1" fmla="*/ 6305550 w 9113111"/>
                <a:gd name="connsiteY1" fmla="*/ 1197768 h 1312068"/>
                <a:gd name="connsiteX2" fmla="*/ 9113111 w 9113111"/>
                <a:gd name="connsiteY2" fmla="*/ 0 h 1312068"/>
                <a:gd name="connsiteX3" fmla="*/ 8958813 w 9113111"/>
                <a:gd name="connsiteY3" fmla="*/ 1009649 h 1312068"/>
                <a:gd name="connsiteX4" fmla="*/ 0 w 9113111"/>
                <a:gd name="connsiteY4" fmla="*/ 1312068 h 1312068"/>
                <a:gd name="connsiteX5" fmla="*/ 0 w 9113111"/>
                <a:gd name="connsiteY5" fmla="*/ 130968 h 1312068"/>
                <a:gd name="connsiteX0" fmla="*/ 0 w 9117860"/>
                <a:gd name="connsiteY0" fmla="*/ 130968 h 1314449"/>
                <a:gd name="connsiteX1" fmla="*/ 6305550 w 9117860"/>
                <a:gd name="connsiteY1" fmla="*/ 1197768 h 1314449"/>
                <a:gd name="connsiteX2" fmla="*/ 9113111 w 9117860"/>
                <a:gd name="connsiteY2" fmla="*/ 0 h 1314449"/>
                <a:gd name="connsiteX3" fmla="*/ 9117860 w 9117860"/>
                <a:gd name="connsiteY3" fmla="*/ 1314449 h 1314449"/>
                <a:gd name="connsiteX4" fmla="*/ 0 w 9117860"/>
                <a:gd name="connsiteY4" fmla="*/ 1312068 h 1314449"/>
                <a:gd name="connsiteX5" fmla="*/ 0 w 9117860"/>
                <a:gd name="connsiteY5" fmla="*/ 130968 h 1314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17860" h="1314449">
                  <a:moveTo>
                    <a:pt x="0" y="130968"/>
                  </a:moveTo>
                  <a:lnTo>
                    <a:pt x="6305550" y="1197768"/>
                  </a:lnTo>
                  <a:lnTo>
                    <a:pt x="9113111" y="0"/>
                  </a:lnTo>
                  <a:lnTo>
                    <a:pt x="9117860" y="1314449"/>
                  </a:lnTo>
                  <a:lnTo>
                    <a:pt x="0" y="1312068"/>
                  </a:lnTo>
                  <a:lnTo>
                    <a:pt x="0" y="130968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</a:pPr>
              <a:endParaRPr lang="en-US" b="1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30" y="5502670"/>
              <a:ext cx="9144066" cy="1271150"/>
            </a:xfrm>
            <a:custGeom>
              <a:avLst/>
              <a:gdLst>
                <a:gd name="connsiteX0" fmla="*/ 9331 w 9144000"/>
                <a:gd name="connsiteY0" fmla="*/ 111968 h 1278294"/>
                <a:gd name="connsiteX1" fmla="*/ 6288833 w 9144000"/>
                <a:gd name="connsiteY1" fmla="*/ 1194319 h 1278294"/>
                <a:gd name="connsiteX2" fmla="*/ 9144000 w 9144000"/>
                <a:gd name="connsiteY2" fmla="*/ 0 h 1278294"/>
                <a:gd name="connsiteX3" fmla="*/ 9144000 w 9144000"/>
                <a:gd name="connsiteY3" fmla="*/ 83976 h 1278294"/>
                <a:gd name="connsiteX4" fmla="*/ 6279502 w 9144000"/>
                <a:gd name="connsiteY4" fmla="*/ 1278294 h 1278294"/>
                <a:gd name="connsiteX5" fmla="*/ 0 w 9144000"/>
                <a:gd name="connsiteY5" fmla="*/ 195943 h 1278294"/>
                <a:gd name="connsiteX6" fmla="*/ 9331 w 9144000"/>
                <a:gd name="connsiteY6" fmla="*/ 111968 h 1278294"/>
                <a:gd name="connsiteX0" fmla="*/ 0 w 9134669"/>
                <a:gd name="connsiteY0" fmla="*/ 111968 h 1278294"/>
                <a:gd name="connsiteX1" fmla="*/ 6279502 w 9134669"/>
                <a:gd name="connsiteY1" fmla="*/ 1194319 h 1278294"/>
                <a:gd name="connsiteX2" fmla="*/ 9134669 w 9134669"/>
                <a:gd name="connsiteY2" fmla="*/ 0 h 1278294"/>
                <a:gd name="connsiteX3" fmla="*/ 9134669 w 9134669"/>
                <a:gd name="connsiteY3" fmla="*/ 83976 h 1278294"/>
                <a:gd name="connsiteX4" fmla="*/ 6270171 w 9134669"/>
                <a:gd name="connsiteY4" fmla="*/ 1278294 h 1278294"/>
                <a:gd name="connsiteX5" fmla="*/ 171644 w 9134669"/>
                <a:gd name="connsiteY5" fmla="*/ 388824 h 1278294"/>
                <a:gd name="connsiteX6" fmla="*/ 0 w 9134669"/>
                <a:gd name="connsiteY6" fmla="*/ 111968 h 1278294"/>
                <a:gd name="connsiteX0" fmla="*/ 0 w 9134669"/>
                <a:gd name="connsiteY0" fmla="*/ 111968 h 1278294"/>
                <a:gd name="connsiteX1" fmla="*/ 6279502 w 9134669"/>
                <a:gd name="connsiteY1" fmla="*/ 1194319 h 1278294"/>
                <a:gd name="connsiteX2" fmla="*/ 9134669 w 9134669"/>
                <a:gd name="connsiteY2" fmla="*/ 0 h 1278294"/>
                <a:gd name="connsiteX3" fmla="*/ 9134669 w 9134669"/>
                <a:gd name="connsiteY3" fmla="*/ 83976 h 1278294"/>
                <a:gd name="connsiteX4" fmla="*/ 6270171 w 9134669"/>
                <a:gd name="connsiteY4" fmla="*/ 1278294 h 1278294"/>
                <a:gd name="connsiteX5" fmla="*/ 194 w 9134669"/>
                <a:gd name="connsiteY5" fmla="*/ 195943 h 1278294"/>
                <a:gd name="connsiteX6" fmla="*/ 0 w 9134669"/>
                <a:gd name="connsiteY6" fmla="*/ 111968 h 1278294"/>
                <a:gd name="connsiteX0" fmla="*/ 49877 w 9134540"/>
                <a:gd name="connsiteY0" fmla="*/ 42912 h 1278294"/>
                <a:gd name="connsiteX1" fmla="*/ 6279373 w 9134540"/>
                <a:gd name="connsiteY1" fmla="*/ 1194319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49877 w 9134540"/>
                <a:gd name="connsiteY6" fmla="*/ 42912 h 1278294"/>
                <a:gd name="connsiteX0" fmla="*/ 2252 w 9134540"/>
                <a:gd name="connsiteY0" fmla="*/ 116731 h 1278294"/>
                <a:gd name="connsiteX1" fmla="*/ 6279373 w 9134540"/>
                <a:gd name="connsiteY1" fmla="*/ 1194319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2252 w 9134540"/>
                <a:gd name="connsiteY6" fmla="*/ 116731 h 1278294"/>
                <a:gd name="connsiteX0" fmla="*/ 2252 w 9134540"/>
                <a:gd name="connsiteY0" fmla="*/ 116731 h 1278294"/>
                <a:gd name="connsiteX1" fmla="*/ 6279373 w 9134540"/>
                <a:gd name="connsiteY1" fmla="*/ 1234801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2252 w 9134540"/>
                <a:gd name="connsiteY6" fmla="*/ 116731 h 1278294"/>
                <a:gd name="connsiteX0" fmla="*/ 2252 w 9134540"/>
                <a:gd name="connsiteY0" fmla="*/ 116731 h 1278294"/>
                <a:gd name="connsiteX1" fmla="*/ 6307948 w 9134540"/>
                <a:gd name="connsiteY1" fmla="*/ 1189558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2252 w 9134540"/>
                <a:gd name="connsiteY6" fmla="*/ 116731 h 1278294"/>
                <a:gd name="connsiteX0" fmla="*/ 2252 w 9134540"/>
                <a:gd name="connsiteY0" fmla="*/ 116731 h 1228287"/>
                <a:gd name="connsiteX1" fmla="*/ 6307948 w 9134540"/>
                <a:gd name="connsiteY1" fmla="*/ 1189558 h 1228287"/>
                <a:gd name="connsiteX2" fmla="*/ 9134540 w 9134540"/>
                <a:gd name="connsiteY2" fmla="*/ 0 h 1228287"/>
                <a:gd name="connsiteX3" fmla="*/ 9134540 w 9134540"/>
                <a:gd name="connsiteY3" fmla="*/ 83976 h 1228287"/>
                <a:gd name="connsiteX4" fmla="*/ 6270042 w 9134540"/>
                <a:gd name="connsiteY4" fmla="*/ 1228287 h 1228287"/>
                <a:gd name="connsiteX5" fmla="*/ 65 w 9134540"/>
                <a:gd name="connsiteY5" fmla="*/ 195943 h 1228287"/>
                <a:gd name="connsiteX6" fmla="*/ 2252 w 9134540"/>
                <a:gd name="connsiteY6" fmla="*/ 116731 h 1228287"/>
                <a:gd name="connsiteX0" fmla="*/ 2252 w 9134540"/>
                <a:gd name="connsiteY0" fmla="*/ 116731 h 1266387"/>
                <a:gd name="connsiteX1" fmla="*/ 6307948 w 9134540"/>
                <a:gd name="connsiteY1" fmla="*/ 1189558 h 1266387"/>
                <a:gd name="connsiteX2" fmla="*/ 9134540 w 9134540"/>
                <a:gd name="connsiteY2" fmla="*/ 0 h 1266387"/>
                <a:gd name="connsiteX3" fmla="*/ 9134540 w 9134540"/>
                <a:gd name="connsiteY3" fmla="*/ 83976 h 1266387"/>
                <a:gd name="connsiteX4" fmla="*/ 6315286 w 9134540"/>
                <a:gd name="connsiteY4" fmla="*/ 1266387 h 1266387"/>
                <a:gd name="connsiteX5" fmla="*/ 65 w 9134540"/>
                <a:gd name="connsiteY5" fmla="*/ 195943 h 1266387"/>
                <a:gd name="connsiteX6" fmla="*/ 2252 w 9134540"/>
                <a:gd name="connsiteY6" fmla="*/ 116731 h 1266387"/>
                <a:gd name="connsiteX0" fmla="*/ 2252 w 9134540"/>
                <a:gd name="connsiteY0" fmla="*/ 152450 h 1302106"/>
                <a:gd name="connsiteX1" fmla="*/ 6307948 w 9134540"/>
                <a:gd name="connsiteY1" fmla="*/ 1225277 h 1302106"/>
                <a:gd name="connsiteX2" fmla="*/ 8932134 w 9134540"/>
                <a:gd name="connsiteY2" fmla="*/ 0 h 1302106"/>
                <a:gd name="connsiteX3" fmla="*/ 9134540 w 9134540"/>
                <a:gd name="connsiteY3" fmla="*/ 119695 h 1302106"/>
                <a:gd name="connsiteX4" fmla="*/ 6315286 w 9134540"/>
                <a:gd name="connsiteY4" fmla="*/ 1302106 h 1302106"/>
                <a:gd name="connsiteX5" fmla="*/ 65 w 9134540"/>
                <a:gd name="connsiteY5" fmla="*/ 231662 h 1302106"/>
                <a:gd name="connsiteX6" fmla="*/ 2252 w 9134540"/>
                <a:gd name="connsiteY6" fmla="*/ 152450 h 1302106"/>
                <a:gd name="connsiteX0" fmla="*/ 2252 w 9144066"/>
                <a:gd name="connsiteY0" fmla="*/ 121494 h 1271150"/>
                <a:gd name="connsiteX1" fmla="*/ 6307948 w 9144066"/>
                <a:gd name="connsiteY1" fmla="*/ 1194321 h 1271150"/>
                <a:gd name="connsiteX2" fmla="*/ 9144066 w 9144066"/>
                <a:gd name="connsiteY2" fmla="*/ 0 h 1271150"/>
                <a:gd name="connsiteX3" fmla="*/ 9134540 w 9144066"/>
                <a:gd name="connsiteY3" fmla="*/ 88739 h 1271150"/>
                <a:gd name="connsiteX4" fmla="*/ 6315286 w 9144066"/>
                <a:gd name="connsiteY4" fmla="*/ 1271150 h 1271150"/>
                <a:gd name="connsiteX5" fmla="*/ 65 w 9144066"/>
                <a:gd name="connsiteY5" fmla="*/ 200706 h 1271150"/>
                <a:gd name="connsiteX6" fmla="*/ 2252 w 9144066"/>
                <a:gd name="connsiteY6" fmla="*/ 121494 h 1271150"/>
                <a:gd name="connsiteX0" fmla="*/ 2252 w 9144066"/>
                <a:gd name="connsiteY0" fmla="*/ 121494 h 1271150"/>
                <a:gd name="connsiteX1" fmla="*/ 6307948 w 9144066"/>
                <a:gd name="connsiteY1" fmla="*/ 1194321 h 1271150"/>
                <a:gd name="connsiteX2" fmla="*/ 9144066 w 9144066"/>
                <a:gd name="connsiteY2" fmla="*/ 0 h 1271150"/>
                <a:gd name="connsiteX3" fmla="*/ 9051196 w 9144066"/>
                <a:gd name="connsiteY3" fmla="*/ 236376 h 1271150"/>
                <a:gd name="connsiteX4" fmla="*/ 6315286 w 9144066"/>
                <a:gd name="connsiteY4" fmla="*/ 1271150 h 1271150"/>
                <a:gd name="connsiteX5" fmla="*/ 65 w 9144066"/>
                <a:gd name="connsiteY5" fmla="*/ 200706 h 1271150"/>
                <a:gd name="connsiteX6" fmla="*/ 2252 w 9144066"/>
                <a:gd name="connsiteY6" fmla="*/ 121494 h 1271150"/>
                <a:gd name="connsiteX0" fmla="*/ 2252 w 9144066"/>
                <a:gd name="connsiteY0" fmla="*/ 121494 h 1271150"/>
                <a:gd name="connsiteX1" fmla="*/ 6307948 w 9144066"/>
                <a:gd name="connsiteY1" fmla="*/ 1194321 h 1271150"/>
                <a:gd name="connsiteX2" fmla="*/ 9144066 w 9144066"/>
                <a:gd name="connsiteY2" fmla="*/ 0 h 1271150"/>
                <a:gd name="connsiteX3" fmla="*/ 9141683 w 9144066"/>
                <a:gd name="connsiteY3" fmla="*/ 79214 h 1271150"/>
                <a:gd name="connsiteX4" fmla="*/ 6315286 w 9144066"/>
                <a:gd name="connsiteY4" fmla="*/ 1271150 h 1271150"/>
                <a:gd name="connsiteX5" fmla="*/ 65 w 9144066"/>
                <a:gd name="connsiteY5" fmla="*/ 200706 h 1271150"/>
                <a:gd name="connsiteX6" fmla="*/ 2252 w 9144066"/>
                <a:gd name="connsiteY6" fmla="*/ 121494 h 127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66" h="1271150">
                  <a:moveTo>
                    <a:pt x="2252" y="121494"/>
                  </a:moveTo>
                  <a:lnTo>
                    <a:pt x="6307948" y="1194321"/>
                  </a:lnTo>
                  <a:lnTo>
                    <a:pt x="9144066" y="0"/>
                  </a:lnTo>
                  <a:cubicBezTo>
                    <a:pt x="9143272" y="26405"/>
                    <a:pt x="9142477" y="52809"/>
                    <a:pt x="9141683" y="79214"/>
                  </a:cubicBezTo>
                  <a:lnTo>
                    <a:pt x="6315286" y="1271150"/>
                  </a:lnTo>
                  <a:lnTo>
                    <a:pt x="65" y="200706"/>
                  </a:lnTo>
                  <a:cubicBezTo>
                    <a:pt x="0" y="172714"/>
                    <a:pt x="2317" y="149486"/>
                    <a:pt x="2252" y="1214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6172200"/>
            <a:ext cx="9146381" cy="687838"/>
            <a:chOff x="0" y="5457825"/>
            <a:chExt cx="9146381" cy="1402214"/>
          </a:xfrm>
        </p:grpSpPr>
        <p:sp>
          <p:nvSpPr>
            <p:cNvPr id="7" name="Freeform 6"/>
            <p:cNvSpPr/>
            <p:nvPr userDrawn="1"/>
          </p:nvSpPr>
          <p:spPr>
            <a:xfrm>
              <a:off x="0" y="5457825"/>
              <a:ext cx="7239000" cy="1400175"/>
            </a:xfrm>
            <a:custGeom>
              <a:avLst/>
              <a:gdLst>
                <a:gd name="connsiteX0" fmla="*/ 0 w 9134475"/>
                <a:gd name="connsiteY0" fmla="*/ 142875 h 1323975"/>
                <a:gd name="connsiteX1" fmla="*/ 6305550 w 9134475"/>
                <a:gd name="connsiteY1" fmla="*/ 1209675 h 1323975"/>
                <a:gd name="connsiteX2" fmla="*/ 9134475 w 9134475"/>
                <a:gd name="connsiteY2" fmla="*/ 0 h 1323975"/>
                <a:gd name="connsiteX3" fmla="*/ 9134475 w 9134475"/>
                <a:gd name="connsiteY3" fmla="*/ 1323975 h 1323975"/>
                <a:gd name="connsiteX4" fmla="*/ 0 w 9134475"/>
                <a:gd name="connsiteY4" fmla="*/ 1323975 h 1323975"/>
                <a:gd name="connsiteX5" fmla="*/ 0 w 9134475"/>
                <a:gd name="connsiteY5" fmla="*/ 142875 h 1323975"/>
                <a:gd name="connsiteX0" fmla="*/ 0 w 9134475"/>
                <a:gd name="connsiteY0" fmla="*/ 0 h 1181100"/>
                <a:gd name="connsiteX1" fmla="*/ 6305550 w 9134475"/>
                <a:gd name="connsiteY1" fmla="*/ 1066800 h 1181100"/>
                <a:gd name="connsiteX2" fmla="*/ 9134475 w 9134475"/>
                <a:gd name="connsiteY2" fmla="*/ 1181100 h 1181100"/>
                <a:gd name="connsiteX3" fmla="*/ 0 w 9134475"/>
                <a:gd name="connsiteY3" fmla="*/ 1181100 h 1181100"/>
                <a:gd name="connsiteX4" fmla="*/ 0 w 9134475"/>
                <a:gd name="connsiteY4" fmla="*/ 0 h 1181100"/>
                <a:gd name="connsiteX0" fmla="*/ 0 w 6494783"/>
                <a:gd name="connsiteY0" fmla="*/ 0 h 1181100"/>
                <a:gd name="connsiteX1" fmla="*/ 6305550 w 6494783"/>
                <a:gd name="connsiteY1" fmla="*/ 1066800 h 1181100"/>
                <a:gd name="connsiteX2" fmla="*/ 6494783 w 6494783"/>
                <a:gd name="connsiteY2" fmla="*/ 1181100 h 1181100"/>
                <a:gd name="connsiteX3" fmla="*/ 0 w 6494783"/>
                <a:gd name="connsiteY3" fmla="*/ 1181100 h 1181100"/>
                <a:gd name="connsiteX4" fmla="*/ 0 w 6494783"/>
                <a:gd name="connsiteY4" fmla="*/ 0 h 1181100"/>
                <a:gd name="connsiteX0" fmla="*/ 0 w 6494783"/>
                <a:gd name="connsiteY0" fmla="*/ 0 h 1181100"/>
                <a:gd name="connsiteX1" fmla="*/ 6494783 w 6494783"/>
                <a:gd name="connsiteY1" fmla="*/ 1181100 h 1181100"/>
                <a:gd name="connsiteX2" fmla="*/ 0 w 6494783"/>
                <a:gd name="connsiteY2" fmla="*/ 1181100 h 1181100"/>
                <a:gd name="connsiteX3" fmla="*/ 0 w 6494783"/>
                <a:gd name="connsiteY3" fmla="*/ 0 h 1181100"/>
                <a:gd name="connsiteX0" fmla="*/ 0 w 7415827"/>
                <a:gd name="connsiteY0" fmla="*/ 0 h 1181100"/>
                <a:gd name="connsiteX1" fmla="*/ 7415827 w 7415827"/>
                <a:gd name="connsiteY1" fmla="*/ 866775 h 1181100"/>
                <a:gd name="connsiteX2" fmla="*/ 0 w 7415827"/>
                <a:gd name="connsiteY2" fmla="*/ 1181100 h 1181100"/>
                <a:gd name="connsiteX3" fmla="*/ 0 w 7415827"/>
                <a:gd name="connsiteY3" fmla="*/ 0 h 1181100"/>
                <a:gd name="connsiteX0" fmla="*/ 0 w 7415827"/>
                <a:gd name="connsiteY0" fmla="*/ 0 h 1571625"/>
                <a:gd name="connsiteX1" fmla="*/ 7415827 w 7415827"/>
                <a:gd name="connsiteY1" fmla="*/ 866775 h 1571625"/>
                <a:gd name="connsiteX2" fmla="*/ 0 w 7415827"/>
                <a:gd name="connsiteY2" fmla="*/ 1571625 h 1571625"/>
                <a:gd name="connsiteX3" fmla="*/ 0 w 7415827"/>
                <a:gd name="connsiteY3" fmla="*/ 0 h 1571625"/>
                <a:gd name="connsiteX0" fmla="*/ 0 w 7415827"/>
                <a:gd name="connsiteY0" fmla="*/ 0 h 1571625"/>
                <a:gd name="connsiteX1" fmla="*/ 7415827 w 7415827"/>
                <a:gd name="connsiteY1" fmla="*/ 866775 h 1571625"/>
                <a:gd name="connsiteX2" fmla="*/ 1823096 w 7415827"/>
                <a:gd name="connsiteY2" fmla="*/ 1571625 h 1571625"/>
                <a:gd name="connsiteX3" fmla="*/ 0 w 7415827"/>
                <a:gd name="connsiteY3" fmla="*/ 1571625 h 1571625"/>
                <a:gd name="connsiteX4" fmla="*/ 0 w 7415827"/>
                <a:gd name="connsiteY4" fmla="*/ 0 h 1571625"/>
                <a:gd name="connsiteX0" fmla="*/ 0 w 7216426"/>
                <a:gd name="connsiteY0" fmla="*/ 0 h 1571625"/>
                <a:gd name="connsiteX1" fmla="*/ 7216426 w 7216426"/>
                <a:gd name="connsiteY1" fmla="*/ 1038225 h 1571625"/>
                <a:gd name="connsiteX2" fmla="*/ 1823096 w 7216426"/>
                <a:gd name="connsiteY2" fmla="*/ 1571625 h 1571625"/>
                <a:gd name="connsiteX3" fmla="*/ 0 w 7216426"/>
                <a:gd name="connsiteY3" fmla="*/ 1571625 h 1571625"/>
                <a:gd name="connsiteX4" fmla="*/ 0 w 7216426"/>
                <a:gd name="connsiteY4" fmla="*/ 0 h 1571625"/>
                <a:gd name="connsiteX0" fmla="*/ 0 w 7216426"/>
                <a:gd name="connsiteY0" fmla="*/ 0 h 914400"/>
                <a:gd name="connsiteX1" fmla="*/ 7216426 w 7216426"/>
                <a:gd name="connsiteY1" fmla="*/ 381000 h 914400"/>
                <a:gd name="connsiteX2" fmla="*/ 1823096 w 7216426"/>
                <a:gd name="connsiteY2" fmla="*/ 914400 h 914400"/>
                <a:gd name="connsiteX3" fmla="*/ 0 w 7216426"/>
                <a:gd name="connsiteY3" fmla="*/ 914400 h 914400"/>
                <a:gd name="connsiteX4" fmla="*/ 0 w 7216426"/>
                <a:gd name="connsiteY4" fmla="*/ 0 h 914400"/>
                <a:gd name="connsiteX0" fmla="*/ 0 w 7216426"/>
                <a:gd name="connsiteY0" fmla="*/ 0 h 1400175"/>
                <a:gd name="connsiteX1" fmla="*/ 7216426 w 7216426"/>
                <a:gd name="connsiteY1" fmla="*/ 866775 h 1400175"/>
                <a:gd name="connsiteX2" fmla="*/ 1823096 w 7216426"/>
                <a:gd name="connsiteY2" fmla="*/ 1400175 h 1400175"/>
                <a:gd name="connsiteX3" fmla="*/ 0 w 7216426"/>
                <a:gd name="connsiteY3" fmla="*/ 1400175 h 1400175"/>
                <a:gd name="connsiteX4" fmla="*/ 0 w 7216426"/>
                <a:gd name="connsiteY4" fmla="*/ 0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6426" h="1400175">
                  <a:moveTo>
                    <a:pt x="0" y="0"/>
                  </a:moveTo>
                  <a:lnTo>
                    <a:pt x="7216426" y="866775"/>
                  </a:lnTo>
                  <a:lnTo>
                    <a:pt x="1823096" y="1400175"/>
                  </a:lnTo>
                  <a:lnTo>
                    <a:pt x="0" y="140017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2000">
                  <a:schemeClr val="accent1">
                    <a:lumMod val="40000"/>
                    <a:lumOff val="60000"/>
                  </a:schemeClr>
                </a:gs>
                <a:gs pos="66000">
                  <a:schemeClr val="accent1"/>
                </a:gs>
              </a:gsLst>
              <a:lin ang="1662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1807389" y="6148043"/>
              <a:ext cx="7338991" cy="711996"/>
            </a:xfrm>
            <a:custGeom>
              <a:avLst/>
              <a:gdLst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666750 h 2114550"/>
                <a:gd name="connsiteX1" fmla="*/ 9144000 w 9144000"/>
                <a:gd name="connsiteY1" fmla="*/ 0 h 2114550"/>
                <a:gd name="connsiteX2" fmla="*/ 9144000 w 9144000"/>
                <a:gd name="connsiteY2" fmla="*/ 914400 h 2114550"/>
                <a:gd name="connsiteX3" fmla="*/ 6334125 w 9144000"/>
                <a:gd name="connsiteY3" fmla="*/ 2114550 h 2114550"/>
                <a:gd name="connsiteX4" fmla="*/ 0 w 9144000"/>
                <a:gd name="connsiteY4" fmla="*/ 1047750 h 2114550"/>
                <a:gd name="connsiteX5" fmla="*/ 9525 w 9144000"/>
                <a:gd name="connsiteY5" fmla="*/ 666750 h 2114550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952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6334125 w 9144000"/>
                <a:gd name="connsiteY4" fmla="*/ 1457325 h 1581150"/>
                <a:gd name="connsiteX5" fmla="*/ 0 w 9144000"/>
                <a:gd name="connsiteY5" fmla="*/ 390525 h 1581150"/>
                <a:gd name="connsiteX6" fmla="*/ 9525 w 9144000"/>
                <a:gd name="connsiteY6" fmla="*/ 9525 h 1581150"/>
                <a:gd name="connsiteX0" fmla="*/ 9525 w 9144000"/>
                <a:gd name="connsiteY0" fmla="*/ 952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390525 h 1581150"/>
                <a:gd name="connsiteX5" fmla="*/ 9525 w 9144000"/>
                <a:gd name="connsiteY5" fmla="*/ 9525 h 1581150"/>
                <a:gd name="connsiteX0" fmla="*/ 9525 w 9144000"/>
                <a:gd name="connsiteY0" fmla="*/ 952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9525 w 9144000"/>
                <a:gd name="connsiteY5" fmla="*/ 9525 h 1581150"/>
                <a:gd name="connsiteX0" fmla="*/ 342207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342207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9134495 w 9144000"/>
                <a:gd name="connsiteY4" fmla="*/ 1572115 h 1581150"/>
                <a:gd name="connsiteX5" fmla="*/ 0 w 9144000"/>
                <a:gd name="connsiteY5" fmla="*/ 1571625 h 1581150"/>
                <a:gd name="connsiteX6" fmla="*/ 20 w 9144000"/>
                <a:gd name="connsiteY6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1581150 h 1581150"/>
                <a:gd name="connsiteX3" fmla="*/ 9134495 w 9144000"/>
                <a:gd name="connsiteY3" fmla="*/ 1572115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456601 h 713776"/>
                <a:gd name="connsiteX1" fmla="*/ 8611709 w 9144000"/>
                <a:gd name="connsiteY1" fmla="*/ 0 h 713776"/>
                <a:gd name="connsiteX2" fmla="*/ 9144000 w 9144000"/>
                <a:gd name="connsiteY2" fmla="*/ 713776 h 713776"/>
                <a:gd name="connsiteX3" fmla="*/ 9134495 w 9144000"/>
                <a:gd name="connsiteY3" fmla="*/ 704741 h 713776"/>
                <a:gd name="connsiteX4" fmla="*/ 0 w 9144000"/>
                <a:gd name="connsiteY4" fmla="*/ 704251 h 713776"/>
                <a:gd name="connsiteX5" fmla="*/ 20 w 9144000"/>
                <a:gd name="connsiteY5" fmla="*/ 456601 h 713776"/>
                <a:gd name="connsiteX0" fmla="*/ 20 w 9144000"/>
                <a:gd name="connsiteY0" fmla="*/ 818007 h 1075182"/>
                <a:gd name="connsiteX1" fmla="*/ 9124990 w 9144000"/>
                <a:gd name="connsiteY1" fmla="*/ 0 h 1075182"/>
                <a:gd name="connsiteX2" fmla="*/ 9144000 w 9144000"/>
                <a:gd name="connsiteY2" fmla="*/ 1075182 h 1075182"/>
                <a:gd name="connsiteX3" fmla="*/ 9134495 w 9144000"/>
                <a:gd name="connsiteY3" fmla="*/ 1066147 h 1075182"/>
                <a:gd name="connsiteX4" fmla="*/ 0 w 9144000"/>
                <a:gd name="connsiteY4" fmla="*/ 1065657 h 1075182"/>
                <a:gd name="connsiteX5" fmla="*/ 20 w 9144000"/>
                <a:gd name="connsiteY5" fmla="*/ 818007 h 1075182"/>
                <a:gd name="connsiteX0" fmla="*/ 20 w 9144000"/>
                <a:gd name="connsiteY0" fmla="*/ 176512 h 433687"/>
                <a:gd name="connsiteX1" fmla="*/ 8782802 w 9144000"/>
                <a:gd name="connsiteY1" fmla="*/ 0 h 433687"/>
                <a:gd name="connsiteX2" fmla="*/ 9144000 w 9144000"/>
                <a:gd name="connsiteY2" fmla="*/ 433687 h 433687"/>
                <a:gd name="connsiteX3" fmla="*/ 9134495 w 9144000"/>
                <a:gd name="connsiteY3" fmla="*/ 424652 h 433687"/>
                <a:gd name="connsiteX4" fmla="*/ 0 w 9144000"/>
                <a:gd name="connsiteY4" fmla="*/ 424162 h 433687"/>
                <a:gd name="connsiteX5" fmla="*/ 20 w 9144000"/>
                <a:gd name="connsiteY5" fmla="*/ 176512 h 433687"/>
                <a:gd name="connsiteX0" fmla="*/ 20 w 9144000"/>
                <a:gd name="connsiteY0" fmla="*/ 411426 h 668601"/>
                <a:gd name="connsiteX1" fmla="*/ 9124989 w 9144000"/>
                <a:gd name="connsiteY1" fmla="*/ 0 h 668601"/>
                <a:gd name="connsiteX2" fmla="*/ 9144000 w 9144000"/>
                <a:gd name="connsiteY2" fmla="*/ 668601 h 668601"/>
                <a:gd name="connsiteX3" fmla="*/ 9134495 w 9144000"/>
                <a:gd name="connsiteY3" fmla="*/ 659566 h 668601"/>
                <a:gd name="connsiteX4" fmla="*/ 0 w 9144000"/>
                <a:gd name="connsiteY4" fmla="*/ 659076 h 668601"/>
                <a:gd name="connsiteX5" fmla="*/ 20 w 9144000"/>
                <a:gd name="connsiteY5" fmla="*/ 411426 h 668601"/>
                <a:gd name="connsiteX0" fmla="*/ 20 w 9144000"/>
                <a:gd name="connsiteY0" fmla="*/ 998711 h 1081261"/>
                <a:gd name="connsiteX1" fmla="*/ 9124989 w 9144000"/>
                <a:gd name="connsiteY1" fmla="*/ 0 h 1081261"/>
                <a:gd name="connsiteX2" fmla="*/ 9144000 w 9144000"/>
                <a:gd name="connsiteY2" fmla="*/ 668601 h 1081261"/>
                <a:gd name="connsiteX3" fmla="*/ 9134495 w 9144000"/>
                <a:gd name="connsiteY3" fmla="*/ 659566 h 1081261"/>
                <a:gd name="connsiteX4" fmla="*/ 0 w 9144000"/>
                <a:gd name="connsiteY4" fmla="*/ 659076 h 1081261"/>
                <a:gd name="connsiteX5" fmla="*/ 20 w 9144000"/>
                <a:gd name="connsiteY5" fmla="*/ 998711 h 1081261"/>
                <a:gd name="connsiteX0" fmla="*/ 2243247 w 9144000"/>
                <a:gd name="connsiteY0" fmla="*/ 619235 h 701785"/>
                <a:gd name="connsiteX1" fmla="*/ 9124989 w 9144000"/>
                <a:gd name="connsiteY1" fmla="*/ 0 h 701785"/>
                <a:gd name="connsiteX2" fmla="*/ 9144000 w 9144000"/>
                <a:gd name="connsiteY2" fmla="*/ 668601 h 701785"/>
                <a:gd name="connsiteX3" fmla="*/ 9134495 w 9144000"/>
                <a:gd name="connsiteY3" fmla="*/ 659566 h 701785"/>
                <a:gd name="connsiteX4" fmla="*/ 0 w 9144000"/>
                <a:gd name="connsiteY4" fmla="*/ 659076 h 701785"/>
                <a:gd name="connsiteX5" fmla="*/ 2243247 w 9144000"/>
                <a:gd name="connsiteY5" fmla="*/ 619235 h 701785"/>
                <a:gd name="connsiteX0" fmla="*/ 7 w 6900760"/>
                <a:gd name="connsiteY0" fmla="*/ 619235 h 1354783"/>
                <a:gd name="connsiteX1" fmla="*/ 6881749 w 6900760"/>
                <a:gd name="connsiteY1" fmla="*/ 0 h 1354783"/>
                <a:gd name="connsiteX2" fmla="*/ 6900760 w 6900760"/>
                <a:gd name="connsiteY2" fmla="*/ 668601 h 1354783"/>
                <a:gd name="connsiteX3" fmla="*/ 6891255 w 6900760"/>
                <a:gd name="connsiteY3" fmla="*/ 659566 h 1354783"/>
                <a:gd name="connsiteX4" fmla="*/ 684361 w 6900760"/>
                <a:gd name="connsiteY4" fmla="*/ 1354783 h 1354783"/>
                <a:gd name="connsiteX5" fmla="*/ 7 w 6900760"/>
                <a:gd name="connsiteY5" fmla="*/ 619235 h 1354783"/>
                <a:gd name="connsiteX0" fmla="*/ 0 w 6900753"/>
                <a:gd name="connsiteY0" fmla="*/ 619235 h 668601"/>
                <a:gd name="connsiteX1" fmla="*/ 6881742 w 6900753"/>
                <a:gd name="connsiteY1" fmla="*/ 0 h 668601"/>
                <a:gd name="connsiteX2" fmla="*/ 6900753 w 6900753"/>
                <a:gd name="connsiteY2" fmla="*/ 668601 h 668601"/>
                <a:gd name="connsiteX3" fmla="*/ 6891248 w 6900753"/>
                <a:gd name="connsiteY3" fmla="*/ 659566 h 668601"/>
                <a:gd name="connsiteX4" fmla="*/ 0 w 6900753"/>
                <a:gd name="connsiteY4" fmla="*/ 619235 h 668601"/>
                <a:gd name="connsiteX0" fmla="*/ 0 w 6263905"/>
                <a:gd name="connsiteY0" fmla="*/ 1197485 h 1197485"/>
                <a:gd name="connsiteX1" fmla="*/ 6244894 w 6263905"/>
                <a:gd name="connsiteY1" fmla="*/ 0 h 1197485"/>
                <a:gd name="connsiteX2" fmla="*/ 6263905 w 6263905"/>
                <a:gd name="connsiteY2" fmla="*/ 668601 h 1197485"/>
                <a:gd name="connsiteX3" fmla="*/ 6254400 w 6263905"/>
                <a:gd name="connsiteY3" fmla="*/ 659566 h 1197485"/>
                <a:gd name="connsiteX4" fmla="*/ 0 w 6263905"/>
                <a:gd name="connsiteY4" fmla="*/ 1197485 h 1197485"/>
                <a:gd name="connsiteX0" fmla="*/ 0 w 7318982"/>
                <a:gd name="connsiteY0" fmla="*/ 673446 h 673446"/>
                <a:gd name="connsiteX1" fmla="*/ 7299971 w 7318982"/>
                <a:gd name="connsiteY1" fmla="*/ 0 h 673446"/>
                <a:gd name="connsiteX2" fmla="*/ 7318982 w 7318982"/>
                <a:gd name="connsiteY2" fmla="*/ 668601 h 673446"/>
                <a:gd name="connsiteX3" fmla="*/ 7309477 w 7318982"/>
                <a:gd name="connsiteY3" fmla="*/ 659566 h 673446"/>
                <a:gd name="connsiteX4" fmla="*/ 0 w 7318982"/>
                <a:gd name="connsiteY4" fmla="*/ 673446 h 673446"/>
                <a:gd name="connsiteX0" fmla="*/ 0 w 7318982"/>
                <a:gd name="connsiteY0" fmla="*/ 673446 h 673446"/>
                <a:gd name="connsiteX1" fmla="*/ 7299971 w 7318982"/>
                <a:gd name="connsiteY1" fmla="*/ 0 h 673446"/>
                <a:gd name="connsiteX2" fmla="*/ 7318982 w 7318982"/>
                <a:gd name="connsiteY2" fmla="*/ 668601 h 673446"/>
                <a:gd name="connsiteX3" fmla="*/ 0 w 7318982"/>
                <a:gd name="connsiteY3" fmla="*/ 673446 h 673446"/>
                <a:gd name="connsiteX0" fmla="*/ 0 w 7318982"/>
                <a:gd name="connsiteY0" fmla="*/ 526624 h 526624"/>
                <a:gd name="connsiteX1" fmla="*/ 7166898 w 7318982"/>
                <a:gd name="connsiteY1" fmla="*/ 0 h 526624"/>
                <a:gd name="connsiteX2" fmla="*/ 7318982 w 7318982"/>
                <a:gd name="connsiteY2" fmla="*/ 521779 h 526624"/>
                <a:gd name="connsiteX3" fmla="*/ 0 w 7318982"/>
                <a:gd name="connsiteY3" fmla="*/ 526624 h 526624"/>
                <a:gd name="connsiteX0" fmla="*/ 0 w 7323733"/>
                <a:gd name="connsiteY0" fmla="*/ 673445 h 673445"/>
                <a:gd name="connsiteX1" fmla="*/ 7323733 w 7323733"/>
                <a:gd name="connsiteY1" fmla="*/ 0 h 673445"/>
                <a:gd name="connsiteX2" fmla="*/ 7318982 w 7323733"/>
                <a:gd name="connsiteY2" fmla="*/ 668600 h 673445"/>
                <a:gd name="connsiteX3" fmla="*/ 0 w 7323733"/>
                <a:gd name="connsiteY3" fmla="*/ 673445 h 673445"/>
                <a:gd name="connsiteX0" fmla="*/ 0 w 7323733"/>
                <a:gd name="connsiteY0" fmla="*/ 673445 h 673445"/>
                <a:gd name="connsiteX1" fmla="*/ 7323733 w 7323733"/>
                <a:gd name="connsiteY1" fmla="*/ 0 h 673445"/>
                <a:gd name="connsiteX2" fmla="*/ 7145512 w 7323733"/>
                <a:gd name="connsiteY2" fmla="*/ 352371 h 673445"/>
                <a:gd name="connsiteX3" fmla="*/ 0 w 7323733"/>
                <a:gd name="connsiteY3" fmla="*/ 673445 h 673445"/>
                <a:gd name="connsiteX0" fmla="*/ 0 w 7323733"/>
                <a:gd name="connsiteY0" fmla="*/ 673445 h 675378"/>
                <a:gd name="connsiteX1" fmla="*/ 7323733 w 7323733"/>
                <a:gd name="connsiteY1" fmla="*/ 0 h 675378"/>
                <a:gd name="connsiteX2" fmla="*/ 7318982 w 7323733"/>
                <a:gd name="connsiteY2" fmla="*/ 675378 h 675378"/>
                <a:gd name="connsiteX3" fmla="*/ 0 w 7323733"/>
                <a:gd name="connsiteY3" fmla="*/ 673445 h 675378"/>
                <a:gd name="connsiteX0" fmla="*/ 0 w 7323733"/>
                <a:gd name="connsiteY0" fmla="*/ 673445 h 673445"/>
                <a:gd name="connsiteX1" fmla="*/ 7323733 w 7323733"/>
                <a:gd name="connsiteY1" fmla="*/ 0 h 673445"/>
                <a:gd name="connsiteX2" fmla="*/ 7202544 w 7323733"/>
                <a:gd name="connsiteY2" fmla="*/ 490158 h 673445"/>
                <a:gd name="connsiteX3" fmla="*/ 0 w 7323733"/>
                <a:gd name="connsiteY3" fmla="*/ 673445 h 673445"/>
                <a:gd name="connsiteX0" fmla="*/ 0 w 7323733"/>
                <a:gd name="connsiteY0" fmla="*/ 673445 h 675379"/>
                <a:gd name="connsiteX1" fmla="*/ 7323733 w 7323733"/>
                <a:gd name="connsiteY1" fmla="*/ 0 h 675379"/>
                <a:gd name="connsiteX2" fmla="*/ 7321359 w 7323733"/>
                <a:gd name="connsiteY2" fmla="*/ 675379 h 675379"/>
                <a:gd name="connsiteX3" fmla="*/ 0 w 7323733"/>
                <a:gd name="connsiteY3" fmla="*/ 673445 h 675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3733" h="675379">
                  <a:moveTo>
                    <a:pt x="0" y="673445"/>
                  </a:moveTo>
                  <a:lnTo>
                    <a:pt x="7323733" y="0"/>
                  </a:lnTo>
                  <a:cubicBezTo>
                    <a:pt x="7322149" y="222867"/>
                    <a:pt x="7322943" y="452512"/>
                    <a:pt x="7321359" y="675379"/>
                  </a:cubicBezTo>
                  <a:lnTo>
                    <a:pt x="0" y="673445"/>
                  </a:lnTo>
                  <a:close/>
                </a:path>
              </a:pathLst>
            </a:custGeom>
            <a:gradFill>
              <a:gsLst>
                <a:gs pos="28000">
                  <a:schemeClr val="accent3"/>
                </a:gs>
                <a:gs pos="40000">
                  <a:schemeClr val="accent3">
                    <a:lumMod val="40000"/>
                    <a:lumOff val="60000"/>
                  </a:schemeClr>
                </a:gs>
                <a:gs pos="48000">
                  <a:schemeClr val="accent3"/>
                </a:gs>
              </a:gsLst>
              <a:lin ang="15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680725" y="6116507"/>
              <a:ext cx="7465656" cy="741493"/>
            </a:xfrm>
            <a:custGeom>
              <a:avLst/>
              <a:gdLst>
                <a:gd name="connsiteX0" fmla="*/ 7408506 w 7408506"/>
                <a:gd name="connsiteY0" fmla="*/ 0 h 755780"/>
                <a:gd name="connsiteX1" fmla="*/ 0 w 7408506"/>
                <a:gd name="connsiteY1" fmla="*/ 755780 h 755780"/>
                <a:gd name="connsiteX2" fmla="*/ 662473 w 7408506"/>
                <a:gd name="connsiteY2" fmla="*/ 755780 h 755780"/>
                <a:gd name="connsiteX3" fmla="*/ 7408506 w 7408506"/>
                <a:gd name="connsiteY3" fmla="*/ 74645 h 755780"/>
                <a:gd name="connsiteX4" fmla="*/ 7408506 w 7408506"/>
                <a:gd name="connsiteY4" fmla="*/ 0 h 755780"/>
                <a:gd name="connsiteX0" fmla="*/ 6958449 w 6958449"/>
                <a:gd name="connsiteY0" fmla="*/ 0 h 755780"/>
                <a:gd name="connsiteX1" fmla="*/ 0 w 6958449"/>
                <a:gd name="connsiteY1" fmla="*/ 712918 h 755780"/>
                <a:gd name="connsiteX2" fmla="*/ 212416 w 6958449"/>
                <a:gd name="connsiteY2" fmla="*/ 755780 h 755780"/>
                <a:gd name="connsiteX3" fmla="*/ 6958449 w 6958449"/>
                <a:gd name="connsiteY3" fmla="*/ 74645 h 755780"/>
                <a:gd name="connsiteX4" fmla="*/ 6958449 w 6958449"/>
                <a:gd name="connsiteY4" fmla="*/ 0 h 755780"/>
                <a:gd name="connsiteX0" fmla="*/ 6958449 w 6958449"/>
                <a:gd name="connsiteY0" fmla="*/ 0 h 712918"/>
                <a:gd name="connsiteX1" fmla="*/ 0 w 6958449"/>
                <a:gd name="connsiteY1" fmla="*/ 712918 h 712918"/>
                <a:gd name="connsiteX2" fmla="*/ 302903 w 6958449"/>
                <a:gd name="connsiteY2" fmla="*/ 705774 h 712918"/>
                <a:gd name="connsiteX3" fmla="*/ 6958449 w 6958449"/>
                <a:gd name="connsiteY3" fmla="*/ 74645 h 712918"/>
                <a:gd name="connsiteX4" fmla="*/ 6958449 w 6958449"/>
                <a:gd name="connsiteY4" fmla="*/ 0 h 712918"/>
                <a:gd name="connsiteX0" fmla="*/ 6958449 w 6958449"/>
                <a:gd name="connsiteY0" fmla="*/ 0 h 741492"/>
                <a:gd name="connsiteX1" fmla="*/ 0 w 6958449"/>
                <a:gd name="connsiteY1" fmla="*/ 712918 h 741492"/>
                <a:gd name="connsiteX2" fmla="*/ 248134 w 6958449"/>
                <a:gd name="connsiteY2" fmla="*/ 741492 h 741492"/>
                <a:gd name="connsiteX3" fmla="*/ 6958449 w 6958449"/>
                <a:gd name="connsiteY3" fmla="*/ 74645 h 741492"/>
                <a:gd name="connsiteX4" fmla="*/ 6958449 w 6958449"/>
                <a:gd name="connsiteY4" fmla="*/ 0 h 741492"/>
                <a:gd name="connsiteX0" fmla="*/ 7465656 w 7465656"/>
                <a:gd name="connsiteY0" fmla="*/ 0 h 741493"/>
                <a:gd name="connsiteX1" fmla="*/ 0 w 7465656"/>
                <a:gd name="connsiteY1" fmla="*/ 741493 h 741493"/>
                <a:gd name="connsiteX2" fmla="*/ 755341 w 7465656"/>
                <a:gd name="connsiteY2" fmla="*/ 741492 h 741493"/>
                <a:gd name="connsiteX3" fmla="*/ 7465656 w 7465656"/>
                <a:gd name="connsiteY3" fmla="*/ 74645 h 741493"/>
                <a:gd name="connsiteX4" fmla="*/ 7465656 w 7465656"/>
                <a:gd name="connsiteY4" fmla="*/ 0 h 741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65656" h="741493">
                  <a:moveTo>
                    <a:pt x="7465656" y="0"/>
                  </a:moveTo>
                  <a:lnTo>
                    <a:pt x="0" y="741493"/>
                  </a:lnTo>
                  <a:lnTo>
                    <a:pt x="755341" y="741492"/>
                  </a:lnTo>
                  <a:lnTo>
                    <a:pt x="7465656" y="74645"/>
                  </a:lnTo>
                  <a:lnTo>
                    <a:pt x="74656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-76" y="6172200"/>
            <a:ext cx="9146459" cy="688181"/>
            <a:chOff x="-76" y="5293518"/>
            <a:chExt cx="9146459" cy="1566863"/>
          </a:xfrm>
        </p:grpSpPr>
        <p:sp>
          <p:nvSpPr>
            <p:cNvPr id="13" name="Freeform 12"/>
            <p:cNvSpPr/>
            <p:nvPr/>
          </p:nvSpPr>
          <p:spPr>
            <a:xfrm>
              <a:off x="-76" y="5293518"/>
              <a:ext cx="9144093" cy="1443038"/>
            </a:xfrm>
            <a:custGeom>
              <a:avLst/>
              <a:gdLst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666750 h 2114550"/>
                <a:gd name="connsiteX1" fmla="*/ 9144000 w 9144000"/>
                <a:gd name="connsiteY1" fmla="*/ 0 h 2114550"/>
                <a:gd name="connsiteX2" fmla="*/ 9144000 w 9144000"/>
                <a:gd name="connsiteY2" fmla="*/ 914400 h 2114550"/>
                <a:gd name="connsiteX3" fmla="*/ 6334125 w 9144000"/>
                <a:gd name="connsiteY3" fmla="*/ 2114550 h 2114550"/>
                <a:gd name="connsiteX4" fmla="*/ 0 w 9144000"/>
                <a:gd name="connsiteY4" fmla="*/ 1047750 h 2114550"/>
                <a:gd name="connsiteX5" fmla="*/ 9525 w 9144000"/>
                <a:gd name="connsiteY5" fmla="*/ 666750 h 2114550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355114 w 9144000"/>
                <a:gd name="connsiteY0" fmla="*/ 0 h 1562100"/>
                <a:gd name="connsiteX1" fmla="*/ 9144000 w 9144000"/>
                <a:gd name="connsiteY1" fmla="*/ 104775 h 1562100"/>
                <a:gd name="connsiteX2" fmla="*/ 9144000 w 9144000"/>
                <a:gd name="connsiteY2" fmla="*/ 361950 h 1562100"/>
                <a:gd name="connsiteX3" fmla="*/ 6334125 w 9144000"/>
                <a:gd name="connsiteY3" fmla="*/ 1562100 h 1562100"/>
                <a:gd name="connsiteX4" fmla="*/ 0 w 9144000"/>
                <a:gd name="connsiteY4" fmla="*/ 495300 h 1562100"/>
                <a:gd name="connsiteX5" fmla="*/ 355114 w 9144000"/>
                <a:gd name="connsiteY5" fmla="*/ 0 h 1562100"/>
                <a:gd name="connsiteX0" fmla="*/ 411923 w 9144000"/>
                <a:gd name="connsiteY0" fmla="*/ 83344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411923 w 9144000"/>
                <a:gd name="connsiteY5" fmla="*/ 83344 h 1457325"/>
                <a:gd name="connsiteX0" fmla="*/ 28462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8462 w 9144000"/>
                <a:gd name="connsiteY5" fmla="*/ 9525 h 1457325"/>
                <a:gd name="connsiteX0" fmla="*/ 108942 w 9144000"/>
                <a:gd name="connsiteY0" fmla="*/ 10477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108942 w 9144000"/>
                <a:gd name="connsiteY5" fmla="*/ 104775 h 1457325"/>
                <a:gd name="connsiteX0" fmla="*/ 26095 w 9144000"/>
                <a:gd name="connsiteY0" fmla="*/ 14288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6095 w 9144000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12977 w 9117905"/>
                <a:gd name="connsiteY4" fmla="*/ 311944 h 1457325"/>
                <a:gd name="connsiteX5" fmla="*/ 0 w 9117905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310 w 9117905"/>
                <a:gd name="connsiteY4" fmla="*/ 376237 h 1457325"/>
                <a:gd name="connsiteX5" fmla="*/ 0 w 9117905"/>
                <a:gd name="connsiteY5" fmla="*/ 14288 h 1457325"/>
                <a:gd name="connsiteX0" fmla="*/ 0 w 9117905"/>
                <a:gd name="connsiteY0" fmla="*/ 14288 h 1531144"/>
                <a:gd name="connsiteX1" fmla="*/ 9117905 w 9117905"/>
                <a:gd name="connsiteY1" fmla="*/ 0 h 1531144"/>
                <a:gd name="connsiteX2" fmla="*/ 9117905 w 9117905"/>
                <a:gd name="connsiteY2" fmla="*/ 257175 h 1531144"/>
                <a:gd name="connsiteX3" fmla="*/ 6308030 w 9117905"/>
                <a:gd name="connsiteY3" fmla="*/ 1531144 h 1531144"/>
                <a:gd name="connsiteX4" fmla="*/ 2310 w 9117905"/>
                <a:gd name="connsiteY4" fmla="*/ 376237 h 1531144"/>
                <a:gd name="connsiteX5" fmla="*/ 0 w 9117905"/>
                <a:gd name="connsiteY5" fmla="*/ 14288 h 1531144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17905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8994819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06070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06070"/>
                <a:gd name="connsiteY0" fmla="*/ 0 h 1435893"/>
                <a:gd name="connsiteX1" fmla="*/ 9013755 w 9106070"/>
                <a:gd name="connsiteY1" fmla="*/ 97630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2 h 1435895"/>
                <a:gd name="connsiteX1" fmla="*/ 9096602 w 9106070"/>
                <a:gd name="connsiteY1" fmla="*/ 0 h 1435895"/>
                <a:gd name="connsiteX2" fmla="*/ 9106070 w 9106070"/>
                <a:gd name="connsiteY2" fmla="*/ 242889 h 1435895"/>
                <a:gd name="connsiteX3" fmla="*/ 6260689 w 9106070"/>
                <a:gd name="connsiteY3" fmla="*/ 1435895 h 1435895"/>
                <a:gd name="connsiteX4" fmla="*/ 2310 w 9106070"/>
                <a:gd name="connsiteY4" fmla="*/ 361951 h 1435895"/>
                <a:gd name="connsiteX5" fmla="*/ 0 w 9106070"/>
                <a:gd name="connsiteY5" fmla="*/ 2 h 1435895"/>
                <a:gd name="connsiteX0" fmla="*/ 0 w 9106070"/>
                <a:gd name="connsiteY0" fmla="*/ 0 h 1435893"/>
                <a:gd name="connsiteX1" fmla="*/ 8973515 w 9106070"/>
                <a:gd name="connsiteY1" fmla="*/ 123823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7145 h 1443038"/>
                <a:gd name="connsiteX1" fmla="*/ 9089499 w 9106070"/>
                <a:gd name="connsiteY1" fmla="*/ 0 h 1443038"/>
                <a:gd name="connsiteX2" fmla="*/ 9106070 w 9106070"/>
                <a:gd name="connsiteY2" fmla="*/ 250032 h 1443038"/>
                <a:gd name="connsiteX3" fmla="*/ 6260689 w 9106070"/>
                <a:gd name="connsiteY3" fmla="*/ 1443038 h 1443038"/>
                <a:gd name="connsiteX4" fmla="*/ 2310 w 9106070"/>
                <a:gd name="connsiteY4" fmla="*/ 369094 h 1443038"/>
                <a:gd name="connsiteX5" fmla="*/ 0 w 9106070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23808 w 9089499"/>
                <a:gd name="connsiteY2" fmla="*/ 197644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4767 w 9089499"/>
                <a:gd name="connsiteY2" fmla="*/ 247650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82984 w 9089499"/>
                <a:gd name="connsiteY2" fmla="*/ 202406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130131 w 9089499"/>
                <a:gd name="connsiteY4" fmla="*/ 266700 h 1443038"/>
                <a:gd name="connsiteX5" fmla="*/ 0 w 9089499"/>
                <a:gd name="connsiteY5" fmla="*/ 7145 h 1443038"/>
                <a:gd name="connsiteX0" fmla="*/ 57 w 9089556"/>
                <a:gd name="connsiteY0" fmla="*/ 7145 h 1443038"/>
                <a:gd name="connsiteX1" fmla="*/ 9089556 w 9089556"/>
                <a:gd name="connsiteY1" fmla="*/ 0 h 1443038"/>
                <a:gd name="connsiteX2" fmla="*/ 9087191 w 9089556"/>
                <a:gd name="connsiteY2" fmla="*/ 254793 h 1443038"/>
                <a:gd name="connsiteX3" fmla="*/ 6260746 w 9089556"/>
                <a:gd name="connsiteY3" fmla="*/ 1443038 h 1443038"/>
                <a:gd name="connsiteX4" fmla="*/ 0 w 9089556"/>
                <a:gd name="connsiteY4" fmla="*/ 366713 h 1443038"/>
                <a:gd name="connsiteX5" fmla="*/ 57 w 9089556"/>
                <a:gd name="connsiteY5" fmla="*/ 7145 h 1443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89556" h="1443038">
                  <a:moveTo>
                    <a:pt x="57" y="7145"/>
                  </a:moveTo>
                  <a:lnTo>
                    <a:pt x="9089556" y="0"/>
                  </a:lnTo>
                  <a:cubicBezTo>
                    <a:pt x="9087979" y="82550"/>
                    <a:pt x="9088768" y="172243"/>
                    <a:pt x="9087191" y="254793"/>
                  </a:cubicBezTo>
                  <a:lnTo>
                    <a:pt x="6260746" y="1443038"/>
                  </a:lnTo>
                  <a:lnTo>
                    <a:pt x="0" y="366713"/>
                  </a:lnTo>
                  <a:lnTo>
                    <a:pt x="57" y="7145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4000">
                  <a:schemeClr val="accent1">
                    <a:lumMod val="60000"/>
                    <a:lumOff val="40000"/>
                  </a:schemeClr>
                </a:gs>
                <a:gs pos="83000">
                  <a:schemeClr val="accent1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>
                <a:lnSpc>
                  <a:spcPct val="100000"/>
                </a:lnSpc>
              </a:pPr>
              <a:endParaRPr lang="en-US" sz="1800" b="1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-76" y="5293518"/>
              <a:ext cx="9144093" cy="1443038"/>
            </a:xfrm>
            <a:custGeom>
              <a:avLst/>
              <a:gdLst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666750 h 2114550"/>
                <a:gd name="connsiteX1" fmla="*/ 9144000 w 9144000"/>
                <a:gd name="connsiteY1" fmla="*/ 0 h 2114550"/>
                <a:gd name="connsiteX2" fmla="*/ 9144000 w 9144000"/>
                <a:gd name="connsiteY2" fmla="*/ 914400 h 2114550"/>
                <a:gd name="connsiteX3" fmla="*/ 6334125 w 9144000"/>
                <a:gd name="connsiteY3" fmla="*/ 2114550 h 2114550"/>
                <a:gd name="connsiteX4" fmla="*/ 0 w 9144000"/>
                <a:gd name="connsiteY4" fmla="*/ 1047750 h 2114550"/>
                <a:gd name="connsiteX5" fmla="*/ 9525 w 9144000"/>
                <a:gd name="connsiteY5" fmla="*/ 666750 h 2114550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355114 w 9144000"/>
                <a:gd name="connsiteY0" fmla="*/ 0 h 1562100"/>
                <a:gd name="connsiteX1" fmla="*/ 9144000 w 9144000"/>
                <a:gd name="connsiteY1" fmla="*/ 104775 h 1562100"/>
                <a:gd name="connsiteX2" fmla="*/ 9144000 w 9144000"/>
                <a:gd name="connsiteY2" fmla="*/ 361950 h 1562100"/>
                <a:gd name="connsiteX3" fmla="*/ 6334125 w 9144000"/>
                <a:gd name="connsiteY3" fmla="*/ 1562100 h 1562100"/>
                <a:gd name="connsiteX4" fmla="*/ 0 w 9144000"/>
                <a:gd name="connsiteY4" fmla="*/ 495300 h 1562100"/>
                <a:gd name="connsiteX5" fmla="*/ 355114 w 9144000"/>
                <a:gd name="connsiteY5" fmla="*/ 0 h 1562100"/>
                <a:gd name="connsiteX0" fmla="*/ 411923 w 9144000"/>
                <a:gd name="connsiteY0" fmla="*/ 83344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411923 w 9144000"/>
                <a:gd name="connsiteY5" fmla="*/ 83344 h 1457325"/>
                <a:gd name="connsiteX0" fmla="*/ 28462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8462 w 9144000"/>
                <a:gd name="connsiteY5" fmla="*/ 9525 h 1457325"/>
                <a:gd name="connsiteX0" fmla="*/ 108942 w 9144000"/>
                <a:gd name="connsiteY0" fmla="*/ 10477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108942 w 9144000"/>
                <a:gd name="connsiteY5" fmla="*/ 104775 h 1457325"/>
                <a:gd name="connsiteX0" fmla="*/ 26095 w 9144000"/>
                <a:gd name="connsiteY0" fmla="*/ 14288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26095 w 9144000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12977 w 9117905"/>
                <a:gd name="connsiteY4" fmla="*/ 311944 h 1457325"/>
                <a:gd name="connsiteX5" fmla="*/ 0 w 9117905"/>
                <a:gd name="connsiteY5" fmla="*/ 14288 h 1457325"/>
                <a:gd name="connsiteX0" fmla="*/ 0 w 9117905"/>
                <a:gd name="connsiteY0" fmla="*/ 14288 h 1457325"/>
                <a:gd name="connsiteX1" fmla="*/ 9117905 w 9117905"/>
                <a:gd name="connsiteY1" fmla="*/ 0 h 1457325"/>
                <a:gd name="connsiteX2" fmla="*/ 9117905 w 9117905"/>
                <a:gd name="connsiteY2" fmla="*/ 257175 h 1457325"/>
                <a:gd name="connsiteX3" fmla="*/ 6308030 w 9117905"/>
                <a:gd name="connsiteY3" fmla="*/ 1457325 h 1457325"/>
                <a:gd name="connsiteX4" fmla="*/ 2310 w 9117905"/>
                <a:gd name="connsiteY4" fmla="*/ 376237 h 1457325"/>
                <a:gd name="connsiteX5" fmla="*/ 0 w 9117905"/>
                <a:gd name="connsiteY5" fmla="*/ 14288 h 1457325"/>
                <a:gd name="connsiteX0" fmla="*/ 0 w 9117905"/>
                <a:gd name="connsiteY0" fmla="*/ 14288 h 1531144"/>
                <a:gd name="connsiteX1" fmla="*/ 9117905 w 9117905"/>
                <a:gd name="connsiteY1" fmla="*/ 0 h 1531144"/>
                <a:gd name="connsiteX2" fmla="*/ 9117905 w 9117905"/>
                <a:gd name="connsiteY2" fmla="*/ 257175 h 1531144"/>
                <a:gd name="connsiteX3" fmla="*/ 6308030 w 9117905"/>
                <a:gd name="connsiteY3" fmla="*/ 1531144 h 1531144"/>
                <a:gd name="connsiteX4" fmla="*/ 2310 w 9117905"/>
                <a:gd name="connsiteY4" fmla="*/ 376237 h 1531144"/>
                <a:gd name="connsiteX5" fmla="*/ 0 w 9117905"/>
                <a:gd name="connsiteY5" fmla="*/ 14288 h 1531144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17905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8994819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17905"/>
                <a:gd name="connsiteY0" fmla="*/ 14288 h 1450181"/>
                <a:gd name="connsiteX1" fmla="*/ 9117905 w 9117905"/>
                <a:gd name="connsiteY1" fmla="*/ 0 h 1450181"/>
                <a:gd name="connsiteX2" fmla="*/ 9106070 w 9117905"/>
                <a:gd name="connsiteY2" fmla="*/ 257175 h 1450181"/>
                <a:gd name="connsiteX3" fmla="*/ 6260689 w 9117905"/>
                <a:gd name="connsiteY3" fmla="*/ 1450181 h 1450181"/>
                <a:gd name="connsiteX4" fmla="*/ 2310 w 9117905"/>
                <a:gd name="connsiteY4" fmla="*/ 376237 h 1450181"/>
                <a:gd name="connsiteX5" fmla="*/ 0 w 9117905"/>
                <a:gd name="connsiteY5" fmla="*/ 14288 h 1450181"/>
                <a:gd name="connsiteX0" fmla="*/ 0 w 9106070"/>
                <a:gd name="connsiteY0" fmla="*/ 0 h 1435893"/>
                <a:gd name="connsiteX1" fmla="*/ 9013755 w 9106070"/>
                <a:gd name="connsiteY1" fmla="*/ 97630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2 h 1435895"/>
                <a:gd name="connsiteX1" fmla="*/ 9096602 w 9106070"/>
                <a:gd name="connsiteY1" fmla="*/ 0 h 1435895"/>
                <a:gd name="connsiteX2" fmla="*/ 9106070 w 9106070"/>
                <a:gd name="connsiteY2" fmla="*/ 242889 h 1435895"/>
                <a:gd name="connsiteX3" fmla="*/ 6260689 w 9106070"/>
                <a:gd name="connsiteY3" fmla="*/ 1435895 h 1435895"/>
                <a:gd name="connsiteX4" fmla="*/ 2310 w 9106070"/>
                <a:gd name="connsiteY4" fmla="*/ 361951 h 1435895"/>
                <a:gd name="connsiteX5" fmla="*/ 0 w 9106070"/>
                <a:gd name="connsiteY5" fmla="*/ 2 h 1435895"/>
                <a:gd name="connsiteX0" fmla="*/ 0 w 9106070"/>
                <a:gd name="connsiteY0" fmla="*/ 0 h 1435893"/>
                <a:gd name="connsiteX1" fmla="*/ 8973515 w 9106070"/>
                <a:gd name="connsiteY1" fmla="*/ 123823 h 1435893"/>
                <a:gd name="connsiteX2" fmla="*/ 9106070 w 9106070"/>
                <a:gd name="connsiteY2" fmla="*/ 242887 h 1435893"/>
                <a:gd name="connsiteX3" fmla="*/ 6260689 w 9106070"/>
                <a:gd name="connsiteY3" fmla="*/ 1435893 h 1435893"/>
                <a:gd name="connsiteX4" fmla="*/ 2310 w 9106070"/>
                <a:gd name="connsiteY4" fmla="*/ 361949 h 1435893"/>
                <a:gd name="connsiteX5" fmla="*/ 0 w 9106070"/>
                <a:gd name="connsiteY5" fmla="*/ 0 h 1435893"/>
                <a:gd name="connsiteX0" fmla="*/ 0 w 9106070"/>
                <a:gd name="connsiteY0" fmla="*/ 7145 h 1443038"/>
                <a:gd name="connsiteX1" fmla="*/ 9089499 w 9106070"/>
                <a:gd name="connsiteY1" fmla="*/ 0 h 1443038"/>
                <a:gd name="connsiteX2" fmla="*/ 9106070 w 9106070"/>
                <a:gd name="connsiteY2" fmla="*/ 250032 h 1443038"/>
                <a:gd name="connsiteX3" fmla="*/ 6260689 w 9106070"/>
                <a:gd name="connsiteY3" fmla="*/ 1443038 h 1443038"/>
                <a:gd name="connsiteX4" fmla="*/ 2310 w 9106070"/>
                <a:gd name="connsiteY4" fmla="*/ 369094 h 1443038"/>
                <a:gd name="connsiteX5" fmla="*/ 0 w 9106070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23808 w 9089499"/>
                <a:gd name="connsiteY2" fmla="*/ 197644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4767 w 9089499"/>
                <a:gd name="connsiteY2" fmla="*/ 247650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8982984 w 9089499"/>
                <a:gd name="connsiteY2" fmla="*/ 202406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2310 w 9089499"/>
                <a:gd name="connsiteY4" fmla="*/ 369094 h 1443038"/>
                <a:gd name="connsiteX5" fmla="*/ 0 w 9089499"/>
                <a:gd name="connsiteY5" fmla="*/ 7145 h 1443038"/>
                <a:gd name="connsiteX0" fmla="*/ 0 w 9089499"/>
                <a:gd name="connsiteY0" fmla="*/ 7145 h 1443038"/>
                <a:gd name="connsiteX1" fmla="*/ 9089499 w 9089499"/>
                <a:gd name="connsiteY1" fmla="*/ 0 h 1443038"/>
                <a:gd name="connsiteX2" fmla="*/ 9087134 w 9089499"/>
                <a:gd name="connsiteY2" fmla="*/ 254793 h 1443038"/>
                <a:gd name="connsiteX3" fmla="*/ 6260689 w 9089499"/>
                <a:gd name="connsiteY3" fmla="*/ 1443038 h 1443038"/>
                <a:gd name="connsiteX4" fmla="*/ 130131 w 9089499"/>
                <a:gd name="connsiteY4" fmla="*/ 266700 h 1443038"/>
                <a:gd name="connsiteX5" fmla="*/ 0 w 9089499"/>
                <a:gd name="connsiteY5" fmla="*/ 7145 h 1443038"/>
                <a:gd name="connsiteX0" fmla="*/ 57 w 9089556"/>
                <a:gd name="connsiteY0" fmla="*/ 7145 h 1443038"/>
                <a:gd name="connsiteX1" fmla="*/ 9089556 w 9089556"/>
                <a:gd name="connsiteY1" fmla="*/ 0 h 1443038"/>
                <a:gd name="connsiteX2" fmla="*/ 9087191 w 9089556"/>
                <a:gd name="connsiteY2" fmla="*/ 254793 h 1443038"/>
                <a:gd name="connsiteX3" fmla="*/ 6260746 w 9089556"/>
                <a:gd name="connsiteY3" fmla="*/ 1443038 h 1443038"/>
                <a:gd name="connsiteX4" fmla="*/ 0 w 9089556"/>
                <a:gd name="connsiteY4" fmla="*/ 366713 h 1443038"/>
                <a:gd name="connsiteX5" fmla="*/ 57 w 9089556"/>
                <a:gd name="connsiteY5" fmla="*/ 7145 h 1443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89556" h="1443038">
                  <a:moveTo>
                    <a:pt x="57" y="7145"/>
                  </a:moveTo>
                  <a:lnTo>
                    <a:pt x="9089556" y="0"/>
                  </a:lnTo>
                  <a:cubicBezTo>
                    <a:pt x="9087979" y="82550"/>
                    <a:pt x="9088768" y="172243"/>
                    <a:pt x="9087191" y="254793"/>
                  </a:cubicBezTo>
                  <a:lnTo>
                    <a:pt x="6260746" y="1443038"/>
                  </a:lnTo>
                  <a:lnTo>
                    <a:pt x="0" y="366713"/>
                  </a:lnTo>
                  <a:lnTo>
                    <a:pt x="57" y="7145"/>
                  </a:lnTo>
                  <a:close/>
                </a:path>
              </a:pathLst>
            </a:custGeom>
            <a:gradFill>
              <a:gsLst>
                <a:gs pos="41000">
                  <a:schemeClr val="accent1">
                    <a:alpha val="0"/>
                  </a:schemeClr>
                </a:gs>
                <a:gs pos="57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6000000" scaled="0"/>
            </a:gra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>
                <a:lnSpc>
                  <a:spcPct val="100000"/>
                </a:lnSpc>
              </a:pPr>
              <a:endParaRPr lang="en-US" sz="1800" b="1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0" y="5545932"/>
              <a:ext cx="9146383" cy="1314449"/>
            </a:xfrm>
            <a:custGeom>
              <a:avLst/>
              <a:gdLst>
                <a:gd name="connsiteX0" fmla="*/ 0 w 9134475"/>
                <a:gd name="connsiteY0" fmla="*/ 142875 h 1323975"/>
                <a:gd name="connsiteX1" fmla="*/ 6305550 w 9134475"/>
                <a:gd name="connsiteY1" fmla="*/ 1209675 h 1323975"/>
                <a:gd name="connsiteX2" fmla="*/ 9134475 w 9134475"/>
                <a:gd name="connsiteY2" fmla="*/ 0 h 1323975"/>
                <a:gd name="connsiteX3" fmla="*/ 9134475 w 9134475"/>
                <a:gd name="connsiteY3" fmla="*/ 1323975 h 1323975"/>
                <a:gd name="connsiteX4" fmla="*/ 0 w 9134475"/>
                <a:gd name="connsiteY4" fmla="*/ 1323975 h 1323975"/>
                <a:gd name="connsiteX5" fmla="*/ 0 w 9134475"/>
                <a:gd name="connsiteY5" fmla="*/ 142875 h 1323975"/>
                <a:gd name="connsiteX0" fmla="*/ 0 w 9134475"/>
                <a:gd name="connsiteY0" fmla="*/ 33337 h 1214437"/>
                <a:gd name="connsiteX1" fmla="*/ 6305550 w 9134475"/>
                <a:gd name="connsiteY1" fmla="*/ 1100137 h 1214437"/>
                <a:gd name="connsiteX2" fmla="*/ 9044270 w 9134475"/>
                <a:gd name="connsiteY2" fmla="*/ 0 h 1214437"/>
                <a:gd name="connsiteX3" fmla="*/ 9134475 w 9134475"/>
                <a:gd name="connsiteY3" fmla="*/ 1214437 h 1214437"/>
                <a:gd name="connsiteX4" fmla="*/ 0 w 9134475"/>
                <a:gd name="connsiteY4" fmla="*/ 1214437 h 1214437"/>
                <a:gd name="connsiteX5" fmla="*/ 0 w 9134475"/>
                <a:gd name="connsiteY5" fmla="*/ 33337 h 1214437"/>
                <a:gd name="connsiteX0" fmla="*/ 0 w 9134475"/>
                <a:gd name="connsiteY0" fmla="*/ 130968 h 1312068"/>
                <a:gd name="connsiteX1" fmla="*/ 6305550 w 9134475"/>
                <a:gd name="connsiteY1" fmla="*/ 1197768 h 1312068"/>
                <a:gd name="connsiteX2" fmla="*/ 9113111 w 9134475"/>
                <a:gd name="connsiteY2" fmla="*/ 0 h 1312068"/>
                <a:gd name="connsiteX3" fmla="*/ 9134475 w 9134475"/>
                <a:gd name="connsiteY3" fmla="*/ 1312068 h 1312068"/>
                <a:gd name="connsiteX4" fmla="*/ 0 w 9134475"/>
                <a:gd name="connsiteY4" fmla="*/ 1312068 h 1312068"/>
                <a:gd name="connsiteX5" fmla="*/ 0 w 9134475"/>
                <a:gd name="connsiteY5" fmla="*/ 130968 h 1312068"/>
                <a:gd name="connsiteX0" fmla="*/ 0 w 9113111"/>
                <a:gd name="connsiteY0" fmla="*/ 130968 h 1312068"/>
                <a:gd name="connsiteX1" fmla="*/ 6305550 w 9113111"/>
                <a:gd name="connsiteY1" fmla="*/ 1197768 h 1312068"/>
                <a:gd name="connsiteX2" fmla="*/ 9113111 w 9113111"/>
                <a:gd name="connsiteY2" fmla="*/ 0 h 1312068"/>
                <a:gd name="connsiteX3" fmla="*/ 8958813 w 9113111"/>
                <a:gd name="connsiteY3" fmla="*/ 1009649 h 1312068"/>
                <a:gd name="connsiteX4" fmla="*/ 0 w 9113111"/>
                <a:gd name="connsiteY4" fmla="*/ 1312068 h 1312068"/>
                <a:gd name="connsiteX5" fmla="*/ 0 w 9113111"/>
                <a:gd name="connsiteY5" fmla="*/ 130968 h 1312068"/>
                <a:gd name="connsiteX0" fmla="*/ 0 w 9117860"/>
                <a:gd name="connsiteY0" fmla="*/ 130968 h 1314449"/>
                <a:gd name="connsiteX1" fmla="*/ 6305550 w 9117860"/>
                <a:gd name="connsiteY1" fmla="*/ 1197768 h 1314449"/>
                <a:gd name="connsiteX2" fmla="*/ 9113111 w 9117860"/>
                <a:gd name="connsiteY2" fmla="*/ 0 h 1314449"/>
                <a:gd name="connsiteX3" fmla="*/ 9117860 w 9117860"/>
                <a:gd name="connsiteY3" fmla="*/ 1314449 h 1314449"/>
                <a:gd name="connsiteX4" fmla="*/ 0 w 9117860"/>
                <a:gd name="connsiteY4" fmla="*/ 1312068 h 1314449"/>
                <a:gd name="connsiteX5" fmla="*/ 0 w 9117860"/>
                <a:gd name="connsiteY5" fmla="*/ 130968 h 1314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17860" h="1314449">
                  <a:moveTo>
                    <a:pt x="0" y="130968"/>
                  </a:moveTo>
                  <a:lnTo>
                    <a:pt x="6305550" y="1197768"/>
                  </a:lnTo>
                  <a:lnTo>
                    <a:pt x="9113111" y="0"/>
                  </a:lnTo>
                  <a:lnTo>
                    <a:pt x="9117860" y="1314449"/>
                  </a:lnTo>
                  <a:lnTo>
                    <a:pt x="0" y="1312068"/>
                  </a:lnTo>
                  <a:lnTo>
                    <a:pt x="0" y="130968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</a:pPr>
              <a:endParaRPr lang="en-US" b="1" dirty="0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130" y="5502670"/>
              <a:ext cx="9144066" cy="1271150"/>
            </a:xfrm>
            <a:custGeom>
              <a:avLst/>
              <a:gdLst>
                <a:gd name="connsiteX0" fmla="*/ 9331 w 9144000"/>
                <a:gd name="connsiteY0" fmla="*/ 111968 h 1278294"/>
                <a:gd name="connsiteX1" fmla="*/ 6288833 w 9144000"/>
                <a:gd name="connsiteY1" fmla="*/ 1194319 h 1278294"/>
                <a:gd name="connsiteX2" fmla="*/ 9144000 w 9144000"/>
                <a:gd name="connsiteY2" fmla="*/ 0 h 1278294"/>
                <a:gd name="connsiteX3" fmla="*/ 9144000 w 9144000"/>
                <a:gd name="connsiteY3" fmla="*/ 83976 h 1278294"/>
                <a:gd name="connsiteX4" fmla="*/ 6279502 w 9144000"/>
                <a:gd name="connsiteY4" fmla="*/ 1278294 h 1278294"/>
                <a:gd name="connsiteX5" fmla="*/ 0 w 9144000"/>
                <a:gd name="connsiteY5" fmla="*/ 195943 h 1278294"/>
                <a:gd name="connsiteX6" fmla="*/ 9331 w 9144000"/>
                <a:gd name="connsiteY6" fmla="*/ 111968 h 1278294"/>
                <a:gd name="connsiteX0" fmla="*/ 0 w 9134669"/>
                <a:gd name="connsiteY0" fmla="*/ 111968 h 1278294"/>
                <a:gd name="connsiteX1" fmla="*/ 6279502 w 9134669"/>
                <a:gd name="connsiteY1" fmla="*/ 1194319 h 1278294"/>
                <a:gd name="connsiteX2" fmla="*/ 9134669 w 9134669"/>
                <a:gd name="connsiteY2" fmla="*/ 0 h 1278294"/>
                <a:gd name="connsiteX3" fmla="*/ 9134669 w 9134669"/>
                <a:gd name="connsiteY3" fmla="*/ 83976 h 1278294"/>
                <a:gd name="connsiteX4" fmla="*/ 6270171 w 9134669"/>
                <a:gd name="connsiteY4" fmla="*/ 1278294 h 1278294"/>
                <a:gd name="connsiteX5" fmla="*/ 171644 w 9134669"/>
                <a:gd name="connsiteY5" fmla="*/ 388824 h 1278294"/>
                <a:gd name="connsiteX6" fmla="*/ 0 w 9134669"/>
                <a:gd name="connsiteY6" fmla="*/ 111968 h 1278294"/>
                <a:gd name="connsiteX0" fmla="*/ 0 w 9134669"/>
                <a:gd name="connsiteY0" fmla="*/ 111968 h 1278294"/>
                <a:gd name="connsiteX1" fmla="*/ 6279502 w 9134669"/>
                <a:gd name="connsiteY1" fmla="*/ 1194319 h 1278294"/>
                <a:gd name="connsiteX2" fmla="*/ 9134669 w 9134669"/>
                <a:gd name="connsiteY2" fmla="*/ 0 h 1278294"/>
                <a:gd name="connsiteX3" fmla="*/ 9134669 w 9134669"/>
                <a:gd name="connsiteY3" fmla="*/ 83976 h 1278294"/>
                <a:gd name="connsiteX4" fmla="*/ 6270171 w 9134669"/>
                <a:gd name="connsiteY4" fmla="*/ 1278294 h 1278294"/>
                <a:gd name="connsiteX5" fmla="*/ 194 w 9134669"/>
                <a:gd name="connsiteY5" fmla="*/ 195943 h 1278294"/>
                <a:gd name="connsiteX6" fmla="*/ 0 w 9134669"/>
                <a:gd name="connsiteY6" fmla="*/ 111968 h 1278294"/>
                <a:gd name="connsiteX0" fmla="*/ 49877 w 9134540"/>
                <a:gd name="connsiteY0" fmla="*/ 42912 h 1278294"/>
                <a:gd name="connsiteX1" fmla="*/ 6279373 w 9134540"/>
                <a:gd name="connsiteY1" fmla="*/ 1194319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49877 w 9134540"/>
                <a:gd name="connsiteY6" fmla="*/ 42912 h 1278294"/>
                <a:gd name="connsiteX0" fmla="*/ 2252 w 9134540"/>
                <a:gd name="connsiteY0" fmla="*/ 116731 h 1278294"/>
                <a:gd name="connsiteX1" fmla="*/ 6279373 w 9134540"/>
                <a:gd name="connsiteY1" fmla="*/ 1194319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2252 w 9134540"/>
                <a:gd name="connsiteY6" fmla="*/ 116731 h 1278294"/>
                <a:gd name="connsiteX0" fmla="*/ 2252 w 9134540"/>
                <a:gd name="connsiteY0" fmla="*/ 116731 h 1278294"/>
                <a:gd name="connsiteX1" fmla="*/ 6279373 w 9134540"/>
                <a:gd name="connsiteY1" fmla="*/ 1234801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2252 w 9134540"/>
                <a:gd name="connsiteY6" fmla="*/ 116731 h 1278294"/>
                <a:gd name="connsiteX0" fmla="*/ 2252 w 9134540"/>
                <a:gd name="connsiteY0" fmla="*/ 116731 h 1278294"/>
                <a:gd name="connsiteX1" fmla="*/ 6307948 w 9134540"/>
                <a:gd name="connsiteY1" fmla="*/ 1189558 h 1278294"/>
                <a:gd name="connsiteX2" fmla="*/ 9134540 w 9134540"/>
                <a:gd name="connsiteY2" fmla="*/ 0 h 1278294"/>
                <a:gd name="connsiteX3" fmla="*/ 9134540 w 9134540"/>
                <a:gd name="connsiteY3" fmla="*/ 83976 h 1278294"/>
                <a:gd name="connsiteX4" fmla="*/ 6270042 w 9134540"/>
                <a:gd name="connsiteY4" fmla="*/ 1278294 h 1278294"/>
                <a:gd name="connsiteX5" fmla="*/ 65 w 9134540"/>
                <a:gd name="connsiteY5" fmla="*/ 195943 h 1278294"/>
                <a:gd name="connsiteX6" fmla="*/ 2252 w 9134540"/>
                <a:gd name="connsiteY6" fmla="*/ 116731 h 1278294"/>
                <a:gd name="connsiteX0" fmla="*/ 2252 w 9134540"/>
                <a:gd name="connsiteY0" fmla="*/ 116731 h 1228287"/>
                <a:gd name="connsiteX1" fmla="*/ 6307948 w 9134540"/>
                <a:gd name="connsiteY1" fmla="*/ 1189558 h 1228287"/>
                <a:gd name="connsiteX2" fmla="*/ 9134540 w 9134540"/>
                <a:gd name="connsiteY2" fmla="*/ 0 h 1228287"/>
                <a:gd name="connsiteX3" fmla="*/ 9134540 w 9134540"/>
                <a:gd name="connsiteY3" fmla="*/ 83976 h 1228287"/>
                <a:gd name="connsiteX4" fmla="*/ 6270042 w 9134540"/>
                <a:gd name="connsiteY4" fmla="*/ 1228287 h 1228287"/>
                <a:gd name="connsiteX5" fmla="*/ 65 w 9134540"/>
                <a:gd name="connsiteY5" fmla="*/ 195943 h 1228287"/>
                <a:gd name="connsiteX6" fmla="*/ 2252 w 9134540"/>
                <a:gd name="connsiteY6" fmla="*/ 116731 h 1228287"/>
                <a:gd name="connsiteX0" fmla="*/ 2252 w 9134540"/>
                <a:gd name="connsiteY0" fmla="*/ 116731 h 1266387"/>
                <a:gd name="connsiteX1" fmla="*/ 6307948 w 9134540"/>
                <a:gd name="connsiteY1" fmla="*/ 1189558 h 1266387"/>
                <a:gd name="connsiteX2" fmla="*/ 9134540 w 9134540"/>
                <a:gd name="connsiteY2" fmla="*/ 0 h 1266387"/>
                <a:gd name="connsiteX3" fmla="*/ 9134540 w 9134540"/>
                <a:gd name="connsiteY3" fmla="*/ 83976 h 1266387"/>
                <a:gd name="connsiteX4" fmla="*/ 6315286 w 9134540"/>
                <a:gd name="connsiteY4" fmla="*/ 1266387 h 1266387"/>
                <a:gd name="connsiteX5" fmla="*/ 65 w 9134540"/>
                <a:gd name="connsiteY5" fmla="*/ 195943 h 1266387"/>
                <a:gd name="connsiteX6" fmla="*/ 2252 w 9134540"/>
                <a:gd name="connsiteY6" fmla="*/ 116731 h 1266387"/>
                <a:gd name="connsiteX0" fmla="*/ 2252 w 9134540"/>
                <a:gd name="connsiteY0" fmla="*/ 152450 h 1302106"/>
                <a:gd name="connsiteX1" fmla="*/ 6307948 w 9134540"/>
                <a:gd name="connsiteY1" fmla="*/ 1225277 h 1302106"/>
                <a:gd name="connsiteX2" fmla="*/ 8932134 w 9134540"/>
                <a:gd name="connsiteY2" fmla="*/ 0 h 1302106"/>
                <a:gd name="connsiteX3" fmla="*/ 9134540 w 9134540"/>
                <a:gd name="connsiteY3" fmla="*/ 119695 h 1302106"/>
                <a:gd name="connsiteX4" fmla="*/ 6315286 w 9134540"/>
                <a:gd name="connsiteY4" fmla="*/ 1302106 h 1302106"/>
                <a:gd name="connsiteX5" fmla="*/ 65 w 9134540"/>
                <a:gd name="connsiteY5" fmla="*/ 231662 h 1302106"/>
                <a:gd name="connsiteX6" fmla="*/ 2252 w 9134540"/>
                <a:gd name="connsiteY6" fmla="*/ 152450 h 1302106"/>
                <a:gd name="connsiteX0" fmla="*/ 2252 w 9144066"/>
                <a:gd name="connsiteY0" fmla="*/ 121494 h 1271150"/>
                <a:gd name="connsiteX1" fmla="*/ 6307948 w 9144066"/>
                <a:gd name="connsiteY1" fmla="*/ 1194321 h 1271150"/>
                <a:gd name="connsiteX2" fmla="*/ 9144066 w 9144066"/>
                <a:gd name="connsiteY2" fmla="*/ 0 h 1271150"/>
                <a:gd name="connsiteX3" fmla="*/ 9134540 w 9144066"/>
                <a:gd name="connsiteY3" fmla="*/ 88739 h 1271150"/>
                <a:gd name="connsiteX4" fmla="*/ 6315286 w 9144066"/>
                <a:gd name="connsiteY4" fmla="*/ 1271150 h 1271150"/>
                <a:gd name="connsiteX5" fmla="*/ 65 w 9144066"/>
                <a:gd name="connsiteY5" fmla="*/ 200706 h 1271150"/>
                <a:gd name="connsiteX6" fmla="*/ 2252 w 9144066"/>
                <a:gd name="connsiteY6" fmla="*/ 121494 h 1271150"/>
                <a:gd name="connsiteX0" fmla="*/ 2252 w 9144066"/>
                <a:gd name="connsiteY0" fmla="*/ 121494 h 1271150"/>
                <a:gd name="connsiteX1" fmla="*/ 6307948 w 9144066"/>
                <a:gd name="connsiteY1" fmla="*/ 1194321 h 1271150"/>
                <a:gd name="connsiteX2" fmla="*/ 9144066 w 9144066"/>
                <a:gd name="connsiteY2" fmla="*/ 0 h 1271150"/>
                <a:gd name="connsiteX3" fmla="*/ 9051196 w 9144066"/>
                <a:gd name="connsiteY3" fmla="*/ 236376 h 1271150"/>
                <a:gd name="connsiteX4" fmla="*/ 6315286 w 9144066"/>
                <a:gd name="connsiteY4" fmla="*/ 1271150 h 1271150"/>
                <a:gd name="connsiteX5" fmla="*/ 65 w 9144066"/>
                <a:gd name="connsiteY5" fmla="*/ 200706 h 1271150"/>
                <a:gd name="connsiteX6" fmla="*/ 2252 w 9144066"/>
                <a:gd name="connsiteY6" fmla="*/ 121494 h 1271150"/>
                <a:gd name="connsiteX0" fmla="*/ 2252 w 9144066"/>
                <a:gd name="connsiteY0" fmla="*/ 121494 h 1271150"/>
                <a:gd name="connsiteX1" fmla="*/ 6307948 w 9144066"/>
                <a:gd name="connsiteY1" fmla="*/ 1194321 h 1271150"/>
                <a:gd name="connsiteX2" fmla="*/ 9144066 w 9144066"/>
                <a:gd name="connsiteY2" fmla="*/ 0 h 1271150"/>
                <a:gd name="connsiteX3" fmla="*/ 9141683 w 9144066"/>
                <a:gd name="connsiteY3" fmla="*/ 79214 h 1271150"/>
                <a:gd name="connsiteX4" fmla="*/ 6315286 w 9144066"/>
                <a:gd name="connsiteY4" fmla="*/ 1271150 h 1271150"/>
                <a:gd name="connsiteX5" fmla="*/ 65 w 9144066"/>
                <a:gd name="connsiteY5" fmla="*/ 200706 h 1271150"/>
                <a:gd name="connsiteX6" fmla="*/ 2252 w 9144066"/>
                <a:gd name="connsiteY6" fmla="*/ 121494 h 127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66" h="1271150">
                  <a:moveTo>
                    <a:pt x="2252" y="121494"/>
                  </a:moveTo>
                  <a:lnTo>
                    <a:pt x="6307948" y="1194321"/>
                  </a:lnTo>
                  <a:lnTo>
                    <a:pt x="9144066" y="0"/>
                  </a:lnTo>
                  <a:cubicBezTo>
                    <a:pt x="9143272" y="26405"/>
                    <a:pt x="9142477" y="52809"/>
                    <a:pt x="9141683" y="79214"/>
                  </a:cubicBezTo>
                  <a:lnTo>
                    <a:pt x="6315286" y="1271150"/>
                  </a:lnTo>
                  <a:lnTo>
                    <a:pt x="65" y="200706"/>
                  </a:lnTo>
                  <a:cubicBezTo>
                    <a:pt x="0" y="172714"/>
                    <a:pt x="2317" y="149486"/>
                    <a:pt x="2252" y="1214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0" y="6169574"/>
            <a:ext cx="9146381" cy="690464"/>
            <a:chOff x="0" y="5457825"/>
            <a:chExt cx="9146381" cy="1402214"/>
          </a:xfrm>
        </p:grpSpPr>
        <p:sp>
          <p:nvSpPr>
            <p:cNvPr id="10" name="Freeform 9"/>
            <p:cNvSpPr/>
            <p:nvPr/>
          </p:nvSpPr>
          <p:spPr>
            <a:xfrm>
              <a:off x="1807389" y="6148043"/>
              <a:ext cx="7338991" cy="711996"/>
            </a:xfrm>
            <a:custGeom>
              <a:avLst/>
              <a:gdLst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666750 h 2114550"/>
                <a:gd name="connsiteX1" fmla="*/ 9144000 w 9144000"/>
                <a:gd name="connsiteY1" fmla="*/ 0 h 2114550"/>
                <a:gd name="connsiteX2" fmla="*/ 9144000 w 9144000"/>
                <a:gd name="connsiteY2" fmla="*/ 914400 h 2114550"/>
                <a:gd name="connsiteX3" fmla="*/ 6334125 w 9144000"/>
                <a:gd name="connsiteY3" fmla="*/ 2114550 h 2114550"/>
                <a:gd name="connsiteX4" fmla="*/ 0 w 9144000"/>
                <a:gd name="connsiteY4" fmla="*/ 1047750 h 2114550"/>
                <a:gd name="connsiteX5" fmla="*/ 9525 w 9144000"/>
                <a:gd name="connsiteY5" fmla="*/ 666750 h 2114550"/>
                <a:gd name="connsiteX0" fmla="*/ 9525 w 9144000"/>
                <a:gd name="connsiteY0" fmla="*/ 9525 h 1457325"/>
                <a:gd name="connsiteX1" fmla="*/ 9144000 w 9144000"/>
                <a:gd name="connsiteY1" fmla="*/ 0 h 1457325"/>
                <a:gd name="connsiteX2" fmla="*/ 9144000 w 9144000"/>
                <a:gd name="connsiteY2" fmla="*/ 257175 h 1457325"/>
                <a:gd name="connsiteX3" fmla="*/ 6334125 w 9144000"/>
                <a:gd name="connsiteY3" fmla="*/ 1457325 h 1457325"/>
                <a:gd name="connsiteX4" fmla="*/ 0 w 9144000"/>
                <a:gd name="connsiteY4" fmla="*/ 390525 h 1457325"/>
                <a:gd name="connsiteX5" fmla="*/ 9525 w 9144000"/>
                <a:gd name="connsiteY5" fmla="*/ 9525 h 1457325"/>
                <a:gd name="connsiteX0" fmla="*/ 9525 w 9144000"/>
                <a:gd name="connsiteY0" fmla="*/ 952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6334125 w 9144000"/>
                <a:gd name="connsiteY4" fmla="*/ 1457325 h 1581150"/>
                <a:gd name="connsiteX5" fmla="*/ 0 w 9144000"/>
                <a:gd name="connsiteY5" fmla="*/ 390525 h 1581150"/>
                <a:gd name="connsiteX6" fmla="*/ 9525 w 9144000"/>
                <a:gd name="connsiteY6" fmla="*/ 9525 h 1581150"/>
                <a:gd name="connsiteX0" fmla="*/ 9525 w 9144000"/>
                <a:gd name="connsiteY0" fmla="*/ 952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390525 h 1581150"/>
                <a:gd name="connsiteX5" fmla="*/ 9525 w 9144000"/>
                <a:gd name="connsiteY5" fmla="*/ 9525 h 1581150"/>
                <a:gd name="connsiteX0" fmla="*/ 9525 w 9144000"/>
                <a:gd name="connsiteY0" fmla="*/ 952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9525 w 9144000"/>
                <a:gd name="connsiteY5" fmla="*/ 9525 h 1581150"/>
                <a:gd name="connsiteX0" fmla="*/ 342207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342207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257175 h 1581150"/>
                <a:gd name="connsiteX3" fmla="*/ 9144000 w 9144000"/>
                <a:gd name="connsiteY3" fmla="*/ 1581150 h 1581150"/>
                <a:gd name="connsiteX4" fmla="*/ 9134495 w 9144000"/>
                <a:gd name="connsiteY4" fmla="*/ 1572115 h 1581150"/>
                <a:gd name="connsiteX5" fmla="*/ 0 w 9144000"/>
                <a:gd name="connsiteY5" fmla="*/ 1571625 h 1581150"/>
                <a:gd name="connsiteX6" fmla="*/ 20 w 9144000"/>
                <a:gd name="connsiteY6" fmla="*/ 1323975 h 1581150"/>
                <a:gd name="connsiteX0" fmla="*/ 20 w 9144000"/>
                <a:gd name="connsiteY0" fmla="*/ 1323975 h 1581150"/>
                <a:gd name="connsiteX1" fmla="*/ 9144000 w 9144000"/>
                <a:gd name="connsiteY1" fmla="*/ 0 h 1581150"/>
                <a:gd name="connsiteX2" fmla="*/ 9144000 w 9144000"/>
                <a:gd name="connsiteY2" fmla="*/ 1581150 h 1581150"/>
                <a:gd name="connsiteX3" fmla="*/ 9134495 w 9144000"/>
                <a:gd name="connsiteY3" fmla="*/ 1572115 h 1581150"/>
                <a:gd name="connsiteX4" fmla="*/ 0 w 9144000"/>
                <a:gd name="connsiteY4" fmla="*/ 1571625 h 1581150"/>
                <a:gd name="connsiteX5" fmla="*/ 20 w 9144000"/>
                <a:gd name="connsiteY5" fmla="*/ 1323975 h 1581150"/>
                <a:gd name="connsiteX0" fmla="*/ 20 w 9144000"/>
                <a:gd name="connsiteY0" fmla="*/ 456601 h 713776"/>
                <a:gd name="connsiteX1" fmla="*/ 8611709 w 9144000"/>
                <a:gd name="connsiteY1" fmla="*/ 0 h 713776"/>
                <a:gd name="connsiteX2" fmla="*/ 9144000 w 9144000"/>
                <a:gd name="connsiteY2" fmla="*/ 713776 h 713776"/>
                <a:gd name="connsiteX3" fmla="*/ 9134495 w 9144000"/>
                <a:gd name="connsiteY3" fmla="*/ 704741 h 713776"/>
                <a:gd name="connsiteX4" fmla="*/ 0 w 9144000"/>
                <a:gd name="connsiteY4" fmla="*/ 704251 h 713776"/>
                <a:gd name="connsiteX5" fmla="*/ 20 w 9144000"/>
                <a:gd name="connsiteY5" fmla="*/ 456601 h 713776"/>
                <a:gd name="connsiteX0" fmla="*/ 20 w 9144000"/>
                <a:gd name="connsiteY0" fmla="*/ 818007 h 1075182"/>
                <a:gd name="connsiteX1" fmla="*/ 9124990 w 9144000"/>
                <a:gd name="connsiteY1" fmla="*/ 0 h 1075182"/>
                <a:gd name="connsiteX2" fmla="*/ 9144000 w 9144000"/>
                <a:gd name="connsiteY2" fmla="*/ 1075182 h 1075182"/>
                <a:gd name="connsiteX3" fmla="*/ 9134495 w 9144000"/>
                <a:gd name="connsiteY3" fmla="*/ 1066147 h 1075182"/>
                <a:gd name="connsiteX4" fmla="*/ 0 w 9144000"/>
                <a:gd name="connsiteY4" fmla="*/ 1065657 h 1075182"/>
                <a:gd name="connsiteX5" fmla="*/ 20 w 9144000"/>
                <a:gd name="connsiteY5" fmla="*/ 818007 h 1075182"/>
                <a:gd name="connsiteX0" fmla="*/ 20 w 9144000"/>
                <a:gd name="connsiteY0" fmla="*/ 176512 h 433687"/>
                <a:gd name="connsiteX1" fmla="*/ 8782802 w 9144000"/>
                <a:gd name="connsiteY1" fmla="*/ 0 h 433687"/>
                <a:gd name="connsiteX2" fmla="*/ 9144000 w 9144000"/>
                <a:gd name="connsiteY2" fmla="*/ 433687 h 433687"/>
                <a:gd name="connsiteX3" fmla="*/ 9134495 w 9144000"/>
                <a:gd name="connsiteY3" fmla="*/ 424652 h 433687"/>
                <a:gd name="connsiteX4" fmla="*/ 0 w 9144000"/>
                <a:gd name="connsiteY4" fmla="*/ 424162 h 433687"/>
                <a:gd name="connsiteX5" fmla="*/ 20 w 9144000"/>
                <a:gd name="connsiteY5" fmla="*/ 176512 h 433687"/>
                <a:gd name="connsiteX0" fmla="*/ 20 w 9144000"/>
                <a:gd name="connsiteY0" fmla="*/ 411426 h 668601"/>
                <a:gd name="connsiteX1" fmla="*/ 9124989 w 9144000"/>
                <a:gd name="connsiteY1" fmla="*/ 0 h 668601"/>
                <a:gd name="connsiteX2" fmla="*/ 9144000 w 9144000"/>
                <a:gd name="connsiteY2" fmla="*/ 668601 h 668601"/>
                <a:gd name="connsiteX3" fmla="*/ 9134495 w 9144000"/>
                <a:gd name="connsiteY3" fmla="*/ 659566 h 668601"/>
                <a:gd name="connsiteX4" fmla="*/ 0 w 9144000"/>
                <a:gd name="connsiteY4" fmla="*/ 659076 h 668601"/>
                <a:gd name="connsiteX5" fmla="*/ 20 w 9144000"/>
                <a:gd name="connsiteY5" fmla="*/ 411426 h 668601"/>
                <a:gd name="connsiteX0" fmla="*/ 20 w 9144000"/>
                <a:gd name="connsiteY0" fmla="*/ 998711 h 1081261"/>
                <a:gd name="connsiteX1" fmla="*/ 9124989 w 9144000"/>
                <a:gd name="connsiteY1" fmla="*/ 0 h 1081261"/>
                <a:gd name="connsiteX2" fmla="*/ 9144000 w 9144000"/>
                <a:gd name="connsiteY2" fmla="*/ 668601 h 1081261"/>
                <a:gd name="connsiteX3" fmla="*/ 9134495 w 9144000"/>
                <a:gd name="connsiteY3" fmla="*/ 659566 h 1081261"/>
                <a:gd name="connsiteX4" fmla="*/ 0 w 9144000"/>
                <a:gd name="connsiteY4" fmla="*/ 659076 h 1081261"/>
                <a:gd name="connsiteX5" fmla="*/ 20 w 9144000"/>
                <a:gd name="connsiteY5" fmla="*/ 998711 h 1081261"/>
                <a:gd name="connsiteX0" fmla="*/ 2243247 w 9144000"/>
                <a:gd name="connsiteY0" fmla="*/ 619235 h 701785"/>
                <a:gd name="connsiteX1" fmla="*/ 9124989 w 9144000"/>
                <a:gd name="connsiteY1" fmla="*/ 0 h 701785"/>
                <a:gd name="connsiteX2" fmla="*/ 9144000 w 9144000"/>
                <a:gd name="connsiteY2" fmla="*/ 668601 h 701785"/>
                <a:gd name="connsiteX3" fmla="*/ 9134495 w 9144000"/>
                <a:gd name="connsiteY3" fmla="*/ 659566 h 701785"/>
                <a:gd name="connsiteX4" fmla="*/ 0 w 9144000"/>
                <a:gd name="connsiteY4" fmla="*/ 659076 h 701785"/>
                <a:gd name="connsiteX5" fmla="*/ 2243247 w 9144000"/>
                <a:gd name="connsiteY5" fmla="*/ 619235 h 701785"/>
                <a:gd name="connsiteX0" fmla="*/ 7 w 6900760"/>
                <a:gd name="connsiteY0" fmla="*/ 619235 h 1354783"/>
                <a:gd name="connsiteX1" fmla="*/ 6881749 w 6900760"/>
                <a:gd name="connsiteY1" fmla="*/ 0 h 1354783"/>
                <a:gd name="connsiteX2" fmla="*/ 6900760 w 6900760"/>
                <a:gd name="connsiteY2" fmla="*/ 668601 h 1354783"/>
                <a:gd name="connsiteX3" fmla="*/ 6891255 w 6900760"/>
                <a:gd name="connsiteY3" fmla="*/ 659566 h 1354783"/>
                <a:gd name="connsiteX4" fmla="*/ 684361 w 6900760"/>
                <a:gd name="connsiteY4" fmla="*/ 1354783 h 1354783"/>
                <a:gd name="connsiteX5" fmla="*/ 7 w 6900760"/>
                <a:gd name="connsiteY5" fmla="*/ 619235 h 1354783"/>
                <a:gd name="connsiteX0" fmla="*/ 0 w 6900753"/>
                <a:gd name="connsiteY0" fmla="*/ 619235 h 668601"/>
                <a:gd name="connsiteX1" fmla="*/ 6881742 w 6900753"/>
                <a:gd name="connsiteY1" fmla="*/ 0 h 668601"/>
                <a:gd name="connsiteX2" fmla="*/ 6900753 w 6900753"/>
                <a:gd name="connsiteY2" fmla="*/ 668601 h 668601"/>
                <a:gd name="connsiteX3" fmla="*/ 6891248 w 6900753"/>
                <a:gd name="connsiteY3" fmla="*/ 659566 h 668601"/>
                <a:gd name="connsiteX4" fmla="*/ 0 w 6900753"/>
                <a:gd name="connsiteY4" fmla="*/ 619235 h 668601"/>
                <a:gd name="connsiteX0" fmla="*/ 0 w 6263905"/>
                <a:gd name="connsiteY0" fmla="*/ 1197485 h 1197485"/>
                <a:gd name="connsiteX1" fmla="*/ 6244894 w 6263905"/>
                <a:gd name="connsiteY1" fmla="*/ 0 h 1197485"/>
                <a:gd name="connsiteX2" fmla="*/ 6263905 w 6263905"/>
                <a:gd name="connsiteY2" fmla="*/ 668601 h 1197485"/>
                <a:gd name="connsiteX3" fmla="*/ 6254400 w 6263905"/>
                <a:gd name="connsiteY3" fmla="*/ 659566 h 1197485"/>
                <a:gd name="connsiteX4" fmla="*/ 0 w 6263905"/>
                <a:gd name="connsiteY4" fmla="*/ 1197485 h 1197485"/>
                <a:gd name="connsiteX0" fmla="*/ 0 w 7318982"/>
                <a:gd name="connsiteY0" fmla="*/ 673446 h 673446"/>
                <a:gd name="connsiteX1" fmla="*/ 7299971 w 7318982"/>
                <a:gd name="connsiteY1" fmla="*/ 0 h 673446"/>
                <a:gd name="connsiteX2" fmla="*/ 7318982 w 7318982"/>
                <a:gd name="connsiteY2" fmla="*/ 668601 h 673446"/>
                <a:gd name="connsiteX3" fmla="*/ 7309477 w 7318982"/>
                <a:gd name="connsiteY3" fmla="*/ 659566 h 673446"/>
                <a:gd name="connsiteX4" fmla="*/ 0 w 7318982"/>
                <a:gd name="connsiteY4" fmla="*/ 673446 h 673446"/>
                <a:gd name="connsiteX0" fmla="*/ 0 w 7318982"/>
                <a:gd name="connsiteY0" fmla="*/ 673446 h 673446"/>
                <a:gd name="connsiteX1" fmla="*/ 7299971 w 7318982"/>
                <a:gd name="connsiteY1" fmla="*/ 0 h 673446"/>
                <a:gd name="connsiteX2" fmla="*/ 7318982 w 7318982"/>
                <a:gd name="connsiteY2" fmla="*/ 668601 h 673446"/>
                <a:gd name="connsiteX3" fmla="*/ 0 w 7318982"/>
                <a:gd name="connsiteY3" fmla="*/ 673446 h 673446"/>
                <a:gd name="connsiteX0" fmla="*/ 0 w 7318982"/>
                <a:gd name="connsiteY0" fmla="*/ 526624 h 526624"/>
                <a:gd name="connsiteX1" fmla="*/ 7166898 w 7318982"/>
                <a:gd name="connsiteY1" fmla="*/ 0 h 526624"/>
                <a:gd name="connsiteX2" fmla="*/ 7318982 w 7318982"/>
                <a:gd name="connsiteY2" fmla="*/ 521779 h 526624"/>
                <a:gd name="connsiteX3" fmla="*/ 0 w 7318982"/>
                <a:gd name="connsiteY3" fmla="*/ 526624 h 526624"/>
                <a:gd name="connsiteX0" fmla="*/ 0 w 7323733"/>
                <a:gd name="connsiteY0" fmla="*/ 673445 h 673445"/>
                <a:gd name="connsiteX1" fmla="*/ 7323733 w 7323733"/>
                <a:gd name="connsiteY1" fmla="*/ 0 h 673445"/>
                <a:gd name="connsiteX2" fmla="*/ 7318982 w 7323733"/>
                <a:gd name="connsiteY2" fmla="*/ 668600 h 673445"/>
                <a:gd name="connsiteX3" fmla="*/ 0 w 7323733"/>
                <a:gd name="connsiteY3" fmla="*/ 673445 h 673445"/>
                <a:gd name="connsiteX0" fmla="*/ 0 w 7323733"/>
                <a:gd name="connsiteY0" fmla="*/ 673445 h 673445"/>
                <a:gd name="connsiteX1" fmla="*/ 7323733 w 7323733"/>
                <a:gd name="connsiteY1" fmla="*/ 0 h 673445"/>
                <a:gd name="connsiteX2" fmla="*/ 7145512 w 7323733"/>
                <a:gd name="connsiteY2" fmla="*/ 352371 h 673445"/>
                <a:gd name="connsiteX3" fmla="*/ 0 w 7323733"/>
                <a:gd name="connsiteY3" fmla="*/ 673445 h 673445"/>
                <a:gd name="connsiteX0" fmla="*/ 0 w 7323733"/>
                <a:gd name="connsiteY0" fmla="*/ 673445 h 675378"/>
                <a:gd name="connsiteX1" fmla="*/ 7323733 w 7323733"/>
                <a:gd name="connsiteY1" fmla="*/ 0 h 675378"/>
                <a:gd name="connsiteX2" fmla="*/ 7318982 w 7323733"/>
                <a:gd name="connsiteY2" fmla="*/ 675378 h 675378"/>
                <a:gd name="connsiteX3" fmla="*/ 0 w 7323733"/>
                <a:gd name="connsiteY3" fmla="*/ 673445 h 675378"/>
                <a:gd name="connsiteX0" fmla="*/ 0 w 7323733"/>
                <a:gd name="connsiteY0" fmla="*/ 673445 h 673445"/>
                <a:gd name="connsiteX1" fmla="*/ 7323733 w 7323733"/>
                <a:gd name="connsiteY1" fmla="*/ 0 h 673445"/>
                <a:gd name="connsiteX2" fmla="*/ 7202544 w 7323733"/>
                <a:gd name="connsiteY2" fmla="*/ 490158 h 673445"/>
                <a:gd name="connsiteX3" fmla="*/ 0 w 7323733"/>
                <a:gd name="connsiteY3" fmla="*/ 673445 h 673445"/>
                <a:gd name="connsiteX0" fmla="*/ 0 w 7323733"/>
                <a:gd name="connsiteY0" fmla="*/ 673445 h 675379"/>
                <a:gd name="connsiteX1" fmla="*/ 7323733 w 7323733"/>
                <a:gd name="connsiteY1" fmla="*/ 0 h 675379"/>
                <a:gd name="connsiteX2" fmla="*/ 7321359 w 7323733"/>
                <a:gd name="connsiteY2" fmla="*/ 675379 h 675379"/>
                <a:gd name="connsiteX3" fmla="*/ 0 w 7323733"/>
                <a:gd name="connsiteY3" fmla="*/ 673445 h 675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3733" h="675379">
                  <a:moveTo>
                    <a:pt x="0" y="673445"/>
                  </a:moveTo>
                  <a:lnTo>
                    <a:pt x="7323733" y="0"/>
                  </a:lnTo>
                  <a:cubicBezTo>
                    <a:pt x="7322149" y="222867"/>
                    <a:pt x="7322943" y="452512"/>
                    <a:pt x="7321359" y="675379"/>
                  </a:cubicBezTo>
                  <a:lnTo>
                    <a:pt x="0" y="673445"/>
                  </a:lnTo>
                  <a:close/>
                </a:path>
              </a:pathLst>
            </a:custGeom>
            <a:gradFill>
              <a:gsLst>
                <a:gs pos="28000">
                  <a:schemeClr val="accent1"/>
                </a:gs>
                <a:gs pos="40000">
                  <a:schemeClr val="accent1">
                    <a:lumMod val="40000"/>
                    <a:lumOff val="60000"/>
                  </a:schemeClr>
                </a:gs>
                <a:gs pos="48000">
                  <a:schemeClr val="accent1"/>
                </a:gs>
              </a:gsLst>
              <a:lin ang="15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lang="en-US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0" y="5457825"/>
              <a:ext cx="7239000" cy="1400175"/>
            </a:xfrm>
            <a:custGeom>
              <a:avLst/>
              <a:gdLst>
                <a:gd name="connsiteX0" fmla="*/ 0 w 9134475"/>
                <a:gd name="connsiteY0" fmla="*/ 142875 h 1323975"/>
                <a:gd name="connsiteX1" fmla="*/ 6305550 w 9134475"/>
                <a:gd name="connsiteY1" fmla="*/ 1209675 h 1323975"/>
                <a:gd name="connsiteX2" fmla="*/ 9134475 w 9134475"/>
                <a:gd name="connsiteY2" fmla="*/ 0 h 1323975"/>
                <a:gd name="connsiteX3" fmla="*/ 9134475 w 9134475"/>
                <a:gd name="connsiteY3" fmla="*/ 1323975 h 1323975"/>
                <a:gd name="connsiteX4" fmla="*/ 0 w 9134475"/>
                <a:gd name="connsiteY4" fmla="*/ 1323975 h 1323975"/>
                <a:gd name="connsiteX5" fmla="*/ 0 w 9134475"/>
                <a:gd name="connsiteY5" fmla="*/ 142875 h 1323975"/>
                <a:gd name="connsiteX0" fmla="*/ 0 w 9134475"/>
                <a:gd name="connsiteY0" fmla="*/ 0 h 1181100"/>
                <a:gd name="connsiteX1" fmla="*/ 6305550 w 9134475"/>
                <a:gd name="connsiteY1" fmla="*/ 1066800 h 1181100"/>
                <a:gd name="connsiteX2" fmla="*/ 9134475 w 9134475"/>
                <a:gd name="connsiteY2" fmla="*/ 1181100 h 1181100"/>
                <a:gd name="connsiteX3" fmla="*/ 0 w 9134475"/>
                <a:gd name="connsiteY3" fmla="*/ 1181100 h 1181100"/>
                <a:gd name="connsiteX4" fmla="*/ 0 w 9134475"/>
                <a:gd name="connsiteY4" fmla="*/ 0 h 1181100"/>
                <a:gd name="connsiteX0" fmla="*/ 0 w 6494783"/>
                <a:gd name="connsiteY0" fmla="*/ 0 h 1181100"/>
                <a:gd name="connsiteX1" fmla="*/ 6305550 w 6494783"/>
                <a:gd name="connsiteY1" fmla="*/ 1066800 h 1181100"/>
                <a:gd name="connsiteX2" fmla="*/ 6494783 w 6494783"/>
                <a:gd name="connsiteY2" fmla="*/ 1181100 h 1181100"/>
                <a:gd name="connsiteX3" fmla="*/ 0 w 6494783"/>
                <a:gd name="connsiteY3" fmla="*/ 1181100 h 1181100"/>
                <a:gd name="connsiteX4" fmla="*/ 0 w 6494783"/>
                <a:gd name="connsiteY4" fmla="*/ 0 h 1181100"/>
                <a:gd name="connsiteX0" fmla="*/ 0 w 6494783"/>
                <a:gd name="connsiteY0" fmla="*/ 0 h 1181100"/>
                <a:gd name="connsiteX1" fmla="*/ 6494783 w 6494783"/>
                <a:gd name="connsiteY1" fmla="*/ 1181100 h 1181100"/>
                <a:gd name="connsiteX2" fmla="*/ 0 w 6494783"/>
                <a:gd name="connsiteY2" fmla="*/ 1181100 h 1181100"/>
                <a:gd name="connsiteX3" fmla="*/ 0 w 6494783"/>
                <a:gd name="connsiteY3" fmla="*/ 0 h 1181100"/>
                <a:gd name="connsiteX0" fmla="*/ 0 w 7415827"/>
                <a:gd name="connsiteY0" fmla="*/ 0 h 1181100"/>
                <a:gd name="connsiteX1" fmla="*/ 7415827 w 7415827"/>
                <a:gd name="connsiteY1" fmla="*/ 866775 h 1181100"/>
                <a:gd name="connsiteX2" fmla="*/ 0 w 7415827"/>
                <a:gd name="connsiteY2" fmla="*/ 1181100 h 1181100"/>
                <a:gd name="connsiteX3" fmla="*/ 0 w 7415827"/>
                <a:gd name="connsiteY3" fmla="*/ 0 h 1181100"/>
                <a:gd name="connsiteX0" fmla="*/ 0 w 7415827"/>
                <a:gd name="connsiteY0" fmla="*/ 0 h 1571625"/>
                <a:gd name="connsiteX1" fmla="*/ 7415827 w 7415827"/>
                <a:gd name="connsiteY1" fmla="*/ 866775 h 1571625"/>
                <a:gd name="connsiteX2" fmla="*/ 0 w 7415827"/>
                <a:gd name="connsiteY2" fmla="*/ 1571625 h 1571625"/>
                <a:gd name="connsiteX3" fmla="*/ 0 w 7415827"/>
                <a:gd name="connsiteY3" fmla="*/ 0 h 1571625"/>
                <a:gd name="connsiteX0" fmla="*/ 0 w 7415827"/>
                <a:gd name="connsiteY0" fmla="*/ 0 h 1571625"/>
                <a:gd name="connsiteX1" fmla="*/ 7415827 w 7415827"/>
                <a:gd name="connsiteY1" fmla="*/ 866775 h 1571625"/>
                <a:gd name="connsiteX2" fmla="*/ 1823096 w 7415827"/>
                <a:gd name="connsiteY2" fmla="*/ 1571625 h 1571625"/>
                <a:gd name="connsiteX3" fmla="*/ 0 w 7415827"/>
                <a:gd name="connsiteY3" fmla="*/ 1571625 h 1571625"/>
                <a:gd name="connsiteX4" fmla="*/ 0 w 7415827"/>
                <a:gd name="connsiteY4" fmla="*/ 0 h 1571625"/>
                <a:gd name="connsiteX0" fmla="*/ 0 w 7216426"/>
                <a:gd name="connsiteY0" fmla="*/ 0 h 1571625"/>
                <a:gd name="connsiteX1" fmla="*/ 7216426 w 7216426"/>
                <a:gd name="connsiteY1" fmla="*/ 1038225 h 1571625"/>
                <a:gd name="connsiteX2" fmla="*/ 1823096 w 7216426"/>
                <a:gd name="connsiteY2" fmla="*/ 1571625 h 1571625"/>
                <a:gd name="connsiteX3" fmla="*/ 0 w 7216426"/>
                <a:gd name="connsiteY3" fmla="*/ 1571625 h 1571625"/>
                <a:gd name="connsiteX4" fmla="*/ 0 w 7216426"/>
                <a:gd name="connsiteY4" fmla="*/ 0 h 1571625"/>
                <a:gd name="connsiteX0" fmla="*/ 0 w 7216426"/>
                <a:gd name="connsiteY0" fmla="*/ 0 h 914400"/>
                <a:gd name="connsiteX1" fmla="*/ 7216426 w 7216426"/>
                <a:gd name="connsiteY1" fmla="*/ 381000 h 914400"/>
                <a:gd name="connsiteX2" fmla="*/ 1823096 w 7216426"/>
                <a:gd name="connsiteY2" fmla="*/ 914400 h 914400"/>
                <a:gd name="connsiteX3" fmla="*/ 0 w 7216426"/>
                <a:gd name="connsiteY3" fmla="*/ 914400 h 914400"/>
                <a:gd name="connsiteX4" fmla="*/ 0 w 7216426"/>
                <a:gd name="connsiteY4" fmla="*/ 0 h 914400"/>
                <a:gd name="connsiteX0" fmla="*/ 0 w 7216426"/>
                <a:gd name="connsiteY0" fmla="*/ 0 h 1400175"/>
                <a:gd name="connsiteX1" fmla="*/ 7216426 w 7216426"/>
                <a:gd name="connsiteY1" fmla="*/ 866775 h 1400175"/>
                <a:gd name="connsiteX2" fmla="*/ 1823096 w 7216426"/>
                <a:gd name="connsiteY2" fmla="*/ 1400175 h 1400175"/>
                <a:gd name="connsiteX3" fmla="*/ 0 w 7216426"/>
                <a:gd name="connsiteY3" fmla="*/ 1400175 h 1400175"/>
                <a:gd name="connsiteX4" fmla="*/ 0 w 7216426"/>
                <a:gd name="connsiteY4" fmla="*/ 0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6426" h="1400175">
                  <a:moveTo>
                    <a:pt x="0" y="0"/>
                  </a:moveTo>
                  <a:lnTo>
                    <a:pt x="7216426" y="866775"/>
                  </a:lnTo>
                  <a:lnTo>
                    <a:pt x="1823096" y="1400175"/>
                  </a:lnTo>
                  <a:lnTo>
                    <a:pt x="0" y="140017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52000">
                  <a:schemeClr val="accent3">
                    <a:lumMod val="40000"/>
                    <a:lumOff val="60000"/>
                  </a:schemeClr>
                </a:gs>
                <a:gs pos="66000">
                  <a:schemeClr val="accent3"/>
                </a:gs>
              </a:gsLst>
              <a:lin ang="1662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lang="en-US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1680725" y="6116507"/>
              <a:ext cx="7465656" cy="741493"/>
            </a:xfrm>
            <a:custGeom>
              <a:avLst/>
              <a:gdLst>
                <a:gd name="connsiteX0" fmla="*/ 7408506 w 7408506"/>
                <a:gd name="connsiteY0" fmla="*/ 0 h 755780"/>
                <a:gd name="connsiteX1" fmla="*/ 0 w 7408506"/>
                <a:gd name="connsiteY1" fmla="*/ 755780 h 755780"/>
                <a:gd name="connsiteX2" fmla="*/ 662473 w 7408506"/>
                <a:gd name="connsiteY2" fmla="*/ 755780 h 755780"/>
                <a:gd name="connsiteX3" fmla="*/ 7408506 w 7408506"/>
                <a:gd name="connsiteY3" fmla="*/ 74645 h 755780"/>
                <a:gd name="connsiteX4" fmla="*/ 7408506 w 7408506"/>
                <a:gd name="connsiteY4" fmla="*/ 0 h 755780"/>
                <a:gd name="connsiteX0" fmla="*/ 6958449 w 6958449"/>
                <a:gd name="connsiteY0" fmla="*/ 0 h 755780"/>
                <a:gd name="connsiteX1" fmla="*/ 0 w 6958449"/>
                <a:gd name="connsiteY1" fmla="*/ 712918 h 755780"/>
                <a:gd name="connsiteX2" fmla="*/ 212416 w 6958449"/>
                <a:gd name="connsiteY2" fmla="*/ 755780 h 755780"/>
                <a:gd name="connsiteX3" fmla="*/ 6958449 w 6958449"/>
                <a:gd name="connsiteY3" fmla="*/ 74645 h 755780"/>
                <a:gd name="connsiteX4" fmla="*/ 6958449 w 6958449"/>
                <a:gd name="connsiteY4" fmla="*/ 0 h 755780"/>
                <a:gd name="connsiteX0" fmla="*/ 6958449 w 6958449"/>
                <a:gd name="connsiteY0" fmla="*/ 0 h 712918"/>
                <a:gd name="connsiteX1" fmla="*/ 0 w 6958449"/>
                <a:gd name="connsiteY1" fmla="*/ 712918 h 712918"/>
                <a:gd name="connsiteX2" fmla="*/ 302903 w 6958449"/>
                <a:gd name="connsiteY2" fmla="*/ 705774 h 712918"/>
                <a:gd name="connsiteX3" fmla="*/ 6958449 w 6958449"/>
                <a:gd name="connsiteY3" fmla="*/ 74645 h 712918"/>
                <a:gd name="connsiteX4" fmla="*/ 6958449 w 6958449"/>
                <a:gd name="connsiteY4" fmla="*/ 0 h 712918"/>
                <a:gd name="connsiteX0" fmla="*/ 6958449 w 6958449"/>
                <a:gd name="connsiteY0" fmla="*/ 0 h 741492"/>
                <a:gd name="connsiteX1" fmla="*/ 0 w 6958449"/>
                <a:gd name="connsiteY1" fmla="*/ 712918 h 741492"/>
                <a:gd name="connsiteX2" fmla="*/ 248134 w 6958449"/>
                <a:gd name="connsiteY2" fmla="*/ 741492 h 741492"/>
                <a:gd name="connsiteX3" fmla="*/ 6958449 w 6958449"/>
                <a:gd name="connsiteY3" fmla="*/ 74645 h 741492"/>
                <a:gd name="connsiteX4" fmla="*/ 6958449 w 6958449"/>
                <a:gd name="connsiteY4" fmla="*/ 0 h 741492"/>
                <a:gd name="connsiteX0" fmla="*/ 7465656 w 7465656"/>
                <a:gd name="connsiteY0" fmla="*/ 0 h 741493"/>
                <a:gd name="connsiteX1" fmla="*/ 0 w 7465656"/>
                <a:gd name="connsiteY1" fmla="*/ 741493 h 741493"/>
                <a:gd name="connsiteX2" fmla="*/ 755341 w 7465656"/>
                <a:gd name="connsiteY2" fmla="*/ 741492 h 741493"/>
                <a:gd name="connsiteX3" fmla="*/ 7465656 w 7465656"/>
                <a:gd name="connsiteY3" fmla="*/ 74645 h 741493"/>
                <a:gd name="connsiteX4" fmla="*/ 7465656 w 7465656"/>
                <a:gd name="connsiteY4" fmla="*/ 0 h 741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65656" h="741493">
                  <a:moveTo>
                    <a:pt x="7465656" y="0"/>
                  </a:moveTo>
                  <a:lnTo>
                    <a:pt x="0" y="741493"/>
                  </a:lnTo>
                  <a:lnTo>
                    <a:pt x="755341" y="741492"/>
                  </a:lnTo>
                  <a:lnTo>
                    <a:pt x="7465656" y="74645"/>
                  </a:lnTo>
                  <a:lnTo>
                    <a:pt x="74656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6/1/2023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w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6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gif"/><Relationship Id="rId5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s://forms.office.com/Pages/ResponsePage.aspx?id=Ej8hPjfatUasbRd65AjHGTrmFiezGp5MhDDeS54oGPBUNzRORDQwVE4zT0MwVDFaVlpJWlRETUU3TC4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hyperlink" Target="https://pixabay.com/en/warning-danger-dangerous-sign-36073/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s://www.sos.mo.gov/CMSImages/AdRules/csr/current/13csr/13c70-3.pdf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dss.mo.gov/mhd/providers/electronic-visit-verification.htm" TargetMode="External"/><Relationship Id="rId13" Type="http://schemas.openxmlformats.org/officeDocument/2006/relationships/hyperlink" Target="https://evv.sandata.com/VM/Login?ReturnUrl=%2fSJM%2fVisitVerification%2fVisitReview" TargetMode="External"/><Relationship Id="rId3" Type="http://schemas.openxmlformats.org/officeDocument/2006/relationships/notesSlide" Target="../notesSlides/notesSlide12.xml"/><Relationship Id="rId7" Type="http://schemas.openxmlformats.org/officeDocument/2006/relationships/hyperlink" Target="mailto:MOAltEVV@Sandata.com" TargetMode="External"/><Relationship Id="rId12" Type="http://schemas.openxmlformats.org/officeDocument/2006/relationships/hyperlink" Target="https://dss.mo.gov/mhd/providers/pdf/Mo-Certified-EVV-Vendors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hyperlink" Target="https://mmac.mo.gov/" TargetMode="External"/><Relationship Id="rId11" Type="http://schemas.openxmlformats.org/officeDocument/2006/relationships/hyperlink" Target="https://www.sandatalearn.com/#/signup-form" TargetMode="External"/><Relationship Id="rId5" Type="http://schemas.openxmlformats.org/officeDocument/2006/relationships/hyperlink" Target="mailto:MOAltEVV@sandata.com" TargetMode="External"/><Relationship Id="rId10" Type="http://schemas.openxmlformats.org/officeDocument/2006/relationships/hyperlink" Target="https://forms.office.com/pages/responsepage.aspx?id=Ej8hPjfatUasbRd65AjHGd4sAsh-j-lAngB1fX_0S5NUQlhQUkw0RlBVVjk1T1JDUU1FNUtERjk4RC4u" TargetMode="External"/><Relationship Id="rId4" Type="http://schemas.openxmlformats.org/officeDocument/2006/relationships/hyperlink" Target="mailto:Ask.EVV@dss.mo.gov" TargetMode="External"/><Relationship Id="rId9" Type="http://schemas.openxmlformats.org/officeDocument/2006/relationships/hyperlink" Target="https://forms.office.com/Pages/ResponsePage.aspx?id=Ej8hPjfatUasbRd65AjHGTrmFiezGp5MhDDeS54oGPBUNzRORDQwVE4zT0MwVDFaVlpJWlRETUU3TC4u%2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5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00200"/>
            <a:ext cx="8534400" cy="3229339"/>
          </a:xfrm>
        </p:spPr>
        <p:txBody>
          <a:bodyPr>
            <a:noAutofit/>
          </a:bodyPr>
          <a:lstStyle/>
          <a:p>
            <a:pPr algn="ctr"/>
            <a:r>
              <a:rPr lang="en-US" sz="4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Electronic Visit Verification (EVV) Updates for Home Health Care Service Providers</a:t>
            </a:r>
            <a:r>
              <a:rPr lang="en-US" sz="44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44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1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1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June 6, 2023</a:t>
            </a:r>
            <a:endParaRPr lang="en-US" sz="2400" b="1" i="1" cap="small" dirty="0">
              <a:solidFill>
                <a:schemeClr val="accent3"/>
              </a:solidFill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6400800" y="210272"/>
            <a:ext cx="2209800" cy="1006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1"/>
            <a:ext cx="1981200" cy="584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What Should Providers Be Doing?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6400"/>
            <a:ext cx="5486400" cy="4419599"/>
          </a:xfrm>
        </p:spPr>
        <p:txBody>
          <a:bodyPr>
            <a:normAutofit/>
          </a:bodyPr>
          <a:lstStyle/>
          <a:p>
            <a:pPr marL="457200" lvl="1" indent="-342900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Register your EVV Vendor</a:t>
            </a:r>
          </a:p>
          <a:p>
            <a:pPr marL="457200" lvl="1" indent="-342900">
              <a:buClrTx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342900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Register for and complete training</a:t>
            </a:r>
          </a:p>
          <a:p>
            <a:pPr marL="457200" lvl="1" indent="-342900">
              <a:buClrTx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342900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Verify complete and accurate data is in the EAS</a:t>
            </a:r>
          </a:p>
          <a:p>
            <a:pPr marL="68580" indent="0">
              <a:buClrTx/>
              <a:buSzPct val="87000"/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172200" y="1524000"/>
            <a:ext cx="1188720" cy="3255580"/>
            <a:chOff x="6705600" y="1386776"/>
            <a:chExt cx="1349856" cy="4252024"/>
          </a:xfrm>
        </p:grpSpPr>
        <p:pic>
          <p:nvPicPr>
            <p:cNvPr id="5" name="Picture 2" descr="icon-register | Project Counter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1386776"/>
              <a:ext cx="1349856" cy="1349858"/>
            </a:xfrm>
            <a:prstGeom prst="ellipse">
              <a:avLst/>
            </a:prstGeom>
            <a:ln w="63500" cap="rnd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NCHPAD e-Learning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419" r="5814"/>
            <a:stretch/>
          </p:blipFill>
          <p:spPr bwMode="auto">
            <a:xfrm>
              <a:off x="6781800" y="2944415"/>
              <a:ext cx="1273656" cy="1260625"/>
            </a:xfrm>
            <a:prstGeom prst="ellipse">
              <a:avLst/>
            </a:prstGeom>
            <a:ln w="63500" cap="rnd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How To Verify Facebook Page 2021 • Webics Web Design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63" t="12446" r="30696" b="22007"/>
            <a:stretch/>
          </p:blipFill>
          <p:spPr bwMode="auto">
            <a:xfrm>
              <a:off x="6781800" y="4434775"/>
              <a:ext cx="1273656" cy="1204025"/>
            </a:xfrm>
            <a:prstGeom prst="ellipse">
              <a:avLst/>
            </a:prstGeom>
            <a:ln w="63500" cap="rnd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06560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Consequences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85101"/>
            <a:ext cx="4724400" cy="491089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400" dirty="0"/>
              <a:t>Providers who </a:t>
            </a:r>
            <a:r>
              <a:rPr lang="en-US" sz="2400" b="1" u="sng" dirty="0"/>
              <a:t>fail</a:t>
            </a:r>
            <a:r>
              <a:rPr lang="en-US" sz="2400" dirty="0"/>
              <a:t> to meet all requirements of the EVV program or submit requested information to Sandata will be subject to having one or more administrative sanctions listed in </a:t>
            </a:r>
            <a:r>
              <a:rPr lang="en-US" sz="2400" b="1" dirty="0">
                <a:hlinkClick r:id="rId4"/>
              </a:rPr>
              <a:t>13 CSR 70-3.030(4)</a:t>
            </a:r>
            <a:r>
              <a:rPr lang="en-US" sz="2400" dirty="0">
                <a:hlinkClick r:id="rId4"/>
              </a:rPr>
              <a:t> </a:t>
            </a:r>
            <a:r>
              <a:rPr lang="en-US" sz="2400" dirty="0"/>
              <a:t>imposed by the Missouri Medicaid Audit &amp; Compliance (MMAC) Unit, up to and including termination from the Missouri Medicaid program. </a:t>
            </a:r>
          </a:p>
          <a:p>
            <a:pPr marL="68580" indent="0">
              <a:buClrTx/>
              <a:buSzPct val="87000"/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D8C309CA-C8E5-B436-6FA8-C34FD5CAA9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750735" y="1702022"/>
            <a:ext cx="4393265" cy="3877056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4748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Resources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85101"/>
            <a:ext cx="4038600" cy="4910899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Helpful Contacts</a:t>
            </a:r>
          </a:p>
          <a:p>
            <a:pPr marL="68580" indent="0" algn="ctr">
              <a:buNone/>
            </a:pPr>
            <a:endParaRPr lang="en-US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Policy and Program Questions:</a:t>
            </a:r>
          </a:p>
          <a:p>
            <a:pPr marL="68580" indent="0" algn="ctr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Ask.EVV@dss.mo.gov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8580" indent="0" algn="ctr">
              <a:buNone/>
            </a:pPr>
            <a:endParaRPr lang="en-US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Technical Questions:</a:t>
            </a:r>
          </a:p>
          <a:p>
            <a:pPr marL="68580" indent="0" algn="ctr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MOAltEVV@sandata.com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1-833-350-5844	</a:t>
            </a:r>
          </a:p>
          <a:p>
            <a:pPr marL="68580" indent="0" algn="ctr">
              <a:buNone/>
            </a:pPr>
            <a:endParaRPr lang="en-US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MMAC: </a:t>
            </a:r>
          </a:p>
          <a:p>
            <a:pPr marL="68580" indent="0" algn="ctr">
              <a:buNone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MMAC.MO.GOV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8630" lvl="1" indent="0" algn="ctr">
              <a:buNone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8630" lvl="1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Difficulty Logging In:</a:t>
            </a:r>
          </a:p>
          <a:p>
            <a:pPr marL="468630" lvl="1" indent="0" algn="ctr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MOAltEVV@Sandata.com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ClrTx/>
              <a:buSzPct val="87000"/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 txBox="1">
            <a:spLocks/>
          </p:cNvSpPr>
          <p:nvPr/>
        </p:nvSpPr>
        <p:spPr>
          <a:xfrm>
            <a:off x="4461510" y="1172401"/>
            <a:ext cx="4038600" cy="49108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v"/>
              <a:defRPr sz="2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Ø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200000"/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q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None/>
            </a:pPr>
            <a:r>
              <a:rPr lang="en-US" sz="1800" b="1" dirty="0">
                <a:cs typeface="Arial" panose="020B0604020202020204" pitchFamily="34" charset="0"/>
              </a:rPr>
              <a:t>Helpful Links</a:t>
            </a:r>
          </a:p>
          <a:p>
            <a:pPr marL="68580" indent="0" algn="ctr">
              <a:buNone/>
            </a:pPr>
            <a:endParaRPr lang="en-US" sz="800" b="1" dirty="0">
              <a:cs typeface="Arial" panose="020B0604020202020204" pitchFamily="34" charset="0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DSS EVV Information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  <a:hlinkClick r:id="rId9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10"/>
              </a:rPr>
              <a:t>Register Your EVV Vendor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Register and Complete Training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12"/>
              </a:rPr>
              <a:t>Certified EVV Vendor List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 algn="ctr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13"/>
              </a:rPr>
              <a:t>EAS Aggregator Login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ClrTx/>
              <a:buSzPct val="87000"/>
              <a:buFont typeface="Wingdings" panose="05000000000000000000" pitchFamily="2" charset="2"/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Font typeface="Wingdings" panose="05000000000000000000" pitchFamily="2" charset="2"/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Font typeface="Wingdings" panose="05000000000000000000" pitchFamily="2" charset="2"/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923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Electronic Visit Verification 101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1860"/>
            <a:ext cx="8398705" cy="466794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Electronic Visit Verification (EVV) is a method of utilizing technology to capture point of service information related to the delivery of in-home services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68580" indent="0">
              <a:buNone/>
            </a:pPr>
            <a:endParaRPr lang="en-US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That means no more paper timesheets!</a:t>
            </a: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643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EVV Services Verification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1860"/>
            <a:ext cx="8398705" cy="466794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All EVV systems must verify the following: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of service performed </a:t>
            </a:r>
            <a:endParaRPr lang="en-U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 </a:t>
            </a:r>
            <a:r>
              <a:rPr lang="en-US" sz="2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receiving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the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Date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of the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of service delivery when the service begins and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ends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 </a:t>
            </a:r>
            <a:r>
              <a:rPr lang="en-US" sz="2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the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the service begins and ends</a:t>
            </a: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336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Who is Sandata?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5402"/>
            <a:ext cx="8398705" cy="3954398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Missouri partnered with Sandata Technologies, LLC. to provide a vendor-neutral EVV Aggregator Solution (EAS). MO Department of Social Services (DSS) chose an open model for EVV which allows  providers to use an EVV system of their choice. </a:t>
            </a: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There are currently 41 EVV vendors providing their services in Missouri.</a:t>
            </a: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FA41AC-91D0-A9B4-21A6-FD64514E18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6530" y="1185101"/>
            <a:ext cx="1880460" cy="6367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548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What is the EVV Aggregator Solution (EAS)?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85100"/>
            <a:ext cx="4572000" cy="4910899"/>
          </a:xfrm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EVV Aggregator Solution (EAS)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collects visit data from all EVV systems operating in Missouri.</a:t>
            </a:r>
          </a:p>
          <a:p>
            <a:pPr marL="68580" indent="0">
              <a:buNone/>
            </a:pPr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Visit data is standardized against business rules set in 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Missouri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is presented for reporting and analysis by providers and State staff</a:t>
            </a: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181600" y="1371600"/>
            <a:ext cx="3636578" cy="4184376"/>
            <a:chOff x="4201335" y="1132301"/>
            <a:chExt cx="3827758" cy="4930834"/>
          </a:xfrm>
        </p:grpSpPr>
        <p:sp>
          <p:nvSpPr>
            <p:cNvPr id="6" name="Rectangle 5"/>
            <p:cNvSpPr/>
            <p:nvPr/>
          </p:nvSpPr>
          <p:spPr>
            <a:xfrm>
              <a:off x="6324600" y="3505200"/>
              <a:ext cx="885829" cy="4509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 </a:t>
              </a:r>
              <a:endParaRPr lang="en-US" dirty="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355574" y="1897817"/>
              <a:ext cx="3539516" cy="4165318"/>
              <a:chOff x="6821398" y="511815"/>
              <a:chExt cx="5149014" cy="6084233"/>
            </a:xfrm>
          </p:grpSpPr>
          <p:graphicFrame>
            <p:nvGraphicFramePr>
              <p:cNvPr id="18" name="Diagram 17"/>
              <p:cNvGraphicFramePr/>
              <p:nvPr/>
            </p:nvGraphicFramePr>
            <p:xfrm>
              <a:off x="6821398" y="2202547"/>
              <a:ext cx="5149014" cy="439350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4" r:lo="rId5" r:qs="rId6" r:cs="rId7"/>
              </a:graphicData>
            </a:graphic>
          </p:graphicFrame>
          <p:sp>
            <p:nvSpPr>
              <p:cNvPr id="19" name="Oval 18"/>
              <p:cNvSpPr/>
              <p:nvPr/>
            </p:nvSpPr>
            <p:spPr>
              <a:xfrm>
                <a:off x="8228883" y="511815"/>
                <a:ext cx="807168" cy="801347"/>
              </a:xfrm>
              <a:prstGeom prst="ellipse">
                <a:avLst/>
              </a:prstGeom>
              <a:solidFill>
                <a:schemeClr val="accent3"/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Oval 19"/>
              <p:cNvSpPr/>
              <p:nvPr/>
            </p:nvSpPr>
            <p:spPr>
              <a:xfrm>
                <a:off x="8970940" y="1927279"/>
                <a:ext cx="807168" cy="801347"/>
              </a:xfrm>
              <a:prstGeom prst="ellipse">
                <a:avLst/>
              </a:prstGeom>
              <a:solidFill>
                <a:schemeClr val="accent3"/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Oval 4"/>
              <p:cNvSpPr txBox="1"/>
              <p:nvPr/>
            </p:nvSpPr>
            <p:spPr>
              <a:xfrm>
                <a:off x="10109551" y="782113"/>
                <a:ext cx="618548" cy="562069"/>
              </a:xfrm>
              <a:prstGeom prst="rect">
                <a:avLst/>
              </a:prstGeom>
              <a:noFill/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1750" tIns="31750" rIns="31750" bIns="31750" numCol="1" spcCol="1270" anchor="ctr" anchorCtr="0">
                <a:noAutofit/>
              </a:bodyPr>
              <a:lstStyle/>
              <a:p>
                <a:pPr algn="ctr" defTabSz="1111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PCS Provider Data</a:t>
                </a: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8992320" y="1031546"/>
                <a:ext cx="807168" cy="801347"/>
              </a:xfrm>
              <a:prstGeom prst="ellipse">
                <a:avLst/>
              </a:prstGeom>
              <a:solidFill>
                <a:schemeClr val="accent3"/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3" name="Oval 22"/>
              <p:cNvSpPr/>
              <p:nvPr/>
            </p:nvSpPr>
            <p:spPr>
              <a:xfrm>
                <a:off x="9778107" y="542836"/>
                <a:ext cx="807168" cy="801347"/>
              </a:xfrm>
              <a:prstGeom prst="ellipse">
                <a:avLst/>
              </a:prstGeom>
              <a:solidFill>
                <a:schemeClr val="accent3"/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grpSp>
            <p:nvGrpSpPr>
              <p:cNvPr id="24" name="Group 23"/>
              <p:cNvGrpSpPr/>
              <p:nvPr/>
            </p:nvGrpSpPr>
            <p:grpSpPr>
              <a:xfrm>
                <a:off x="8207501" y="1401200"/>
                <a:ext cx="807168" cy="801347"/>
                <a:chOff x="2370666" y="711200"/>
                <a:chExt cx="1524000" cy="1524000"/>
              </a:xfrm>
              <a:solidFill>
                <a:schemeClr val="accent2"/>
              </a:solidFill>
              <a:scene3d>
                <a:camera prst="orthographicFront"/>
                <a:lightRig rig="flat" dir="t"/>
              </a:scene3d>
            </p:grpSpPr>
            <p:sp>
              <p:nvSpPr>
                <p:cNvPr id="27" name="Oval 26"/>
                <p:cNvSpPr/>
                <p:nvPr/>
              </p:nvSpPr>
              <p:spPr>
                <a:xfrm>
                  <a:off x="2370666" y="711200"/>
                  <a:ext cx="1524000" cy="1524000"/>
                </a:xfrm>
                <a:prstGeom prst="ellipse">
                  <a:avLst/>
                </a:prstGeom>
                <a:solidFill>
                  <a:schemeClr val="accent3"/>
                </a:solidFill>
                <a:sp3d prstMaterial="plastic">
                  <a:bevelT w="120900" h="88900"/>
                  <a:bevelB w="88900" h="31750" prst="angle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3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8" name="Oval 4"/>
                <p:cNvSpPr txBox="1"/>
                <p:nvPr/>
              </p:nvSpPr>
              <p:spPr>
                <a:xfrm>
                  <a:off x="2411033" y="918117"/>
                  <a:ext cx="1385193" cy="1068941"/>
                </a:xfrm>
                <a:prstGeom prst="rect">
                  <a:avLst/>
                </a:prstGeom>
                <a:noFill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1750" tIns="31750" rIns="31750" bIns="31750" numCol="1" spcCol="1270" anchor="ctr" anchorCtr="0">
                  <a:noAutofit/>
                </a:bodyPr>
                <a:lstStyle/>
                <a:p>
                  <a:pPr algn="ctr" defTabSz="11112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PCS Provider Data</a:t>
                  </a:r>
                </a:p>
              </p:txBody>
            </p:sp>
            <p:sp>
              <p:nvSpPr>
                <p:cNvPr id="29" name="Oval 4"/>
                <p:cNvSpPr txBox="1"/>
                <p:nvPr/>
              </p:nvSpPr>
              <p:spPr>
                <a:xfrm>
                  <a:off x="2418971" y="918537"/>
                  <a:ext cx="1385193" cy="1068941"/>
                </a:xfrm>
                <a:prstGeom prst="rect">
                  <a:avLst/>
                </a:prstGeom>
                <a:noFill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1750" tIns="31750" rIns="31750" bIns="31750" numCol="1" spcCol="1270" anchor="ctr" anchorCtr="0">
                  <a:noAutofit/>
                </a:bodyPr>
                <a:lstStyle/>
                <a:p>
                  <a:pPr algn="ctr" defTabSz="11112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PCS Provider Data</a:t>
                  </a:r>
                </a:p>
              </p:txBody>
            </p:sp>
          </p:grpSp>
          <p:sp>
            <p:nvSpPr>
              <p:cNvPr id="25" name="Oval 24"/>
              <p:cNvSpPr/>
              <p:nvPr/>
            </p:nvSpPr>
            <p:spPr>
              <a:xfrm>
                <a:off x="9778107" y="1469573"/>
                <a:ext cx="807168" cy="801347"/>
              </a:xfrm>
              <a:prstGeom prst="ellipse">
                <a:avLst/>
              </a:prstGeom>
              <a:solidFill>
                <a:schemeClr val="accent3"/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6" name="Oval 4"/>
              <p:cNvSpPr txBox="1"/>
              <p:nvPr/>
            </p:nvSpPr>
            <p:spPr>
              <a:xfrm rot="3296455">
                <a:off x="6397896" y="3876586"/>
                <a:ext cx="3007981" cy="562071"/>
              </a:xfrm>
              <a:prstGeom prst="rect">
                <a:avLst/>
              </a:prstGeom>
              <a:noFill/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1750" tIns="31750" rIns="31750" bIns="31750" numCol="1" spcCol="1270" anchor="ctr" anchorCtr="0">
                <a:noAutofit/>
              </a:bodyPr>
              <a:lstStyle/>
              <a:p>
                <a:pPr algn="ctr" defTabSz="1111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8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Aggregator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355574" y="1132301"/>
              <a:ext cx="3673519" cy="699664"/>
              <a:chOff x="2380854" y="473660"/>
              <a:chExt cx="3676653" cy="831487"/>
            </a:xfrm>
          </p:grpSpPr>
          <p:sp>
            <p:nvSpPr>
              <p:cNvPr id="16" name="Minus 15"/>
              <p:cNvSpPr/>
              <p:nvPr/>
            </p:nvSpPr>
            <p:spPr>
              <a:xfrm rot="5400000">
                <a:off x="3803437" y="-948923"/>
                <a:ext cx="831487" cy="3676653"/>
              </a:xfrm>
              <a:prstGeom prst="mathMinus">
                <a:avLst>
                  <a:gd name="adj1" fmla="val 10000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Oval 4"/>
              <p:cNvSpPr txBox="1"/>
              <p:nvPr/>
            </p:nvSpPr>
            <p:spPr>
              <a:xfrm>
                <a:off x="2996887" y="645735"/>
                <a:ext cx="2363212" cy="486975"/>
              </a:xfrm>
              <a:prstGeom prst="rect">
                <a:avLst/>
              </a:prstGeom>
              <a:noFill/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1750" tIns="31750" rIns="31750" bIns="31750" numCol="1" spcCol="1270" anchor="ctr" anchorCtr="0">
                <a:noAutofit/>
              </a:bodyPr>
              <a:lstStyle/>
              <a:p>
                <a:pPr algn="ctr" defTabSz="1111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Participants</a:t>
                </a:r>
              </a:p>
            </p:txBody>
          </p:sp>
        </p:grpSp>
        <p:sp>
          <p:nvSpPr>
            <p:cNvPr id="10" name="Right Bracket 9"/>
            <p:cNvSpPr/>
            <p:nvPr/>
          </p:nvSpPr>
          <p:spPr>
            <a:xfrm flipH="1">
              <a:off x="4201335" y="3135925"/>
              <a:ext cx="480129" cy="2435691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208504" y="1924911"/>
              <a:ext cx="784054" cy="5692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schemeClr val="l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PCS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schemeClr val="l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Provider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schemeClr val="l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ata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87041" y="1944389"/>
              <a:ext cx="784054" cy="5692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PCS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Provider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Data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743648" y="2264381"/>
              <a:ext cx="784054" cy="5692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PCS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Provider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Data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99610" y="2565619"/>
              <a:ext cx="784054" cy="5692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PCS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Provider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Data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716997" y="2902785"/>
              <a:ext cx="784054" cy="5692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PCS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Provider </a:t>
              </a:r>
            </a:p>
            <a:p>
              <a:pPr algn="ctr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en-US" sz="9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Data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2668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Important Dates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85100"/>
            <a:ext cx="3429000" cy="4910899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  <a:r>
              <a:rPr 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Century Cures Act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signed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12/13/2016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EAS Go-Live for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HHCS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05/17/2023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Deadline for HHCS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compliance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10/31/2023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" name="Picture 29" descr="Hourglass and a calendar">
            <a:extLst>
              <a:ext uri="{FF2B5EF4-FFF2-40B4-BE49-F238E27FC236}">
                <a16:creationId xmlns:a16="http://schemas.microsoft.com/office/drawing/2014/main" id="{DD384DDF-7BB4-5AA9-7A7A-04E544086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756332"/>
            <a:ext cx="4710787" cy="37684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891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EVV Status Update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85100"/>
            <a:ext cx="8119110" cy="4910899"/>
          </a:xfrm>
        </p:spPr>
        <p:txBody>
          <a:bodyPr>
            <a:normAutofit/>
          </a:bodyPr>
          <a:lstStyle/>
          <a:p>
            <a:pPr marL="68580" indent="0">
              <a:buClrTx/>
              <a:buSzPct val="87000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Number of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Home and Community Based Service (HCBS)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providers who have registered their EVV vendor with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Sandata</a:t>
            </a:r>
          </a:p>
          <a:p>
            <a:pPr marL="68580" indent="0">
              <a:buClrTx/>
              <a:buSzPct val="87000"/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ClrTx/>
              <a:buSzPct val="87000"/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ClrTx/>
              <a:buSzPct val="87000"/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Number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of HCBS providers who are actively submitting visit data to EAS</a:t>
            </a: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68668"/>
              </p:ext>
            </p:extLst>
          </p:nvPr>
        </p:nvGraphicFramePr>
        <p:xfrm>
          <a:off x="1659254" y="2133600"/>
          <a:ext cx="556260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2">
                  <a:extLst>
                    <a:ext uri="{9D8B030D-6E8A-4147-A177-3AD203B41FA5}">
                      <a16:colId xmlns:a16="http://schemas.microsoft.com/office/drawing/2014/main" val="361550314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373454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Personal care services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091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 health care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8225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36117"/>
              </p:ext>
            </p:extLst>
          </p:nvPr>
        </p:nvGraphicFramePr>
        <p:xfrm>
          <a:off x="1659254" y="4267200"/>
          <a:ext cx="556260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2">
                  <a:extLst>
                    <a:ext uri="{9D8B030D-6E8A-4147-A177-3AD203B41FA5}">
                      <a16:colId xmlns:a16="http://schemas.microsoft.com/office/drawing/2014/main" val="361550314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373454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Personal care services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091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 health care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8225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57112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Accuracy of Visit Data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8119110" cy="4724399"/>
          </a:xfrm>
        </p:spPr>
        <p:txBody>
          <a:bodyPr>
            <a:normAutofit/>
          </a:bodyPr>
          <a:lstStyle/>
          <a:p>
            <a:pPr marL="68580" indent="0" algn="ctr">
              <a:buNone/>
              <a:tabLst>
                <a:tab pos="63500" algn="l"/>
              </a:tabLst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If the data isn’t correct or is incomplete, it is not compliant</a:t>
            </a:r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68580" indent="0" algn="ctr">
              <a:buNone/>
              <a:tabLst>
                <a:tab pos="63500" algn="l"/>
              </a:tabLst>
            </a:pPr>
            <a:endParaRPr lang="en-US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  <a:tabLst>
                <a:tab pos="63500" algn="l"/>
              </a:tabLst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Must submit DCN and date of birth</a:t>
            </a:r>
          </a:p>
          <a:p>
            <a:pPr marL="749300" indent="-228600">
              <a:buClrTx/>
              <a:buFont typeface="Arial" panose="020B0604020202020204" pitchFamily="34" charset="0"/>
              <a:buChar char="•"/>
              <a:tabLst>
                <a:tab pos="63500" algn="l"/>
              </a:tabLst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If these do not match, will receive Client Not Found Error</a:t>
            </a:r>
          </a:p>
          <a:p>
            <a:pPr marL="68580" indent="0">
              <a:buClrTx/>
              <a:buNone/>
              <a:tabLst>
                <a:tab pos="63500" algn="l"/>
              </a:tabLst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Must use Family Care Safety Registry (FCSR) to identify caregivers</a:t>
            </a:r>
          </a:p>
          <a:p>
            <a:pPr marL="749300" indent="-292100">
              <a:buClrTx/>
              <a:buFont typeface="Arial" panose="020B0604020202020204" pitchFamily="34" charset="0"/>
              <a:buChar char="•"/>
              <a:tabLst>
                <a:tab pos="63500" algn="l"/>
              </a:tabLst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Unique number, not to be shared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ClrTx/>
              <a:buSzPct val="87000"/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720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Manual Visits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8119110" cy="472439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/>
              <a:t>If a visit is submitted without all required data elements or is adjusted after the original submission, it is considered a manual visit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endParaRPr lang="en-US" sz="1200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dirty="0"/>
              <a:t>Documentation must include: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Date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Reason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made the change</a:t>
            </a:r>
          </a:p>
          <a:p>
            <a:pPr marL="68580" indent="0">
              <a:buClrTx/>
              <a:buSzPct val="87000"/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712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  <p:tag name="ARTICULATE_DESIGN_ID_URBAN POP" val="grTazQR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Urban Pop">
  <a:themeElements>
    <a:clrScheme name="Custom 70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70C0"/>
      </a:hlink>
      <a:folHlink>
        <a:srgbClr val="0070C0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97539</TotalTime>
  <Words>582</Words>
  <Application>Microsoft Office PowerPoint</Application>
  <PresentationFormat>On-screen Show (4:3)</PresentationFormat>
  <Paragraphs>148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Palatino Linotype</vt:lpstr>
      <vt:lpstr>Times New Roman</vt:lpstr>
      <vt:lpstr>Wingdings</vt:lpstr>
      <vt:lpstr>Wingdings 3</vt:lpstr>
      <vt:lpstr>Urban Pop</vt:lpstr>
      <vt:lpstr>Electronic Visit Verification (EVV) Updates for Home Health Care Service Providers   June 6, 2023</vt:lpstr>
      <vt:lpstr>Electronic Visit Verification 101</vt:lpstr>
      <vt:lpstr>EVV Services Verification</vt:lpstr>
      <vt:lpstr>Who is Sandata?</vt:lpstr>
      <vt:lpstr>What is the EVV Aggregator Solution (EAS)?</vt:lpstr>
      <vt:lpstr>Important Dates</vt:lpstr>
      <vt:lpstr>EVV Status Update</vt:lpstr>
      <vt:lpstr>Accuracy of Visit Data</vt:lpstr>
      <vt:lpstr>Manual Visits</vt:lpstr>
      <vt:lpstr>What Should Providers Be Doing?</vt:lpstr>
      <vt:lpstr>Consequences</vt:lpstr>
      <vt:lpstr>Resources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Wainscott, Anna</cp:lastModifiedBy>
  <cp:revision>197</cp:revision>
  <cp:lastPrinted>2017-10-18T18:29:19Z</cp:lastPrinted>
  <dcterms:created xsi:type="dcterms:W3CDTF">2014-11-30T21:45:23Z</dcterms:created>
  <dcterms:modified xsi:type="dcterms:W3CDTF">2023-06-01T19:04:13Z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F67CC133-3AAC-4604-BF41-8BC60F735654</vt:lpwstr>
  </property>
  <property fmtid="{D5CDD505-2E9C-101B-9397-08002B2CF9AE}" pid="3" name="ArticulatePath">
    <vt:lpwstr>EVV 6.6.23</vt:lpwstr>
  </property>
</Properties>
</file>